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4"/>
  </p:notesMasterIdLst>
  <p:sldIdLst>
    <p:sldId id="258" r:id="rId5"/>
    <p:sldId id="287" r:id="rId6"/>
    <p:sldId id="331" r:id="rId7"/>
    <p:sldId id="275" r:id="rId8"/>
    <p:sldId id="296" r:id="rId9"/>
    <p:sldId id="292" r:id="rId10"/>
    <p:sldId id="291" r:id="rId11"/>
    <p:sldId id="293" r:id="rId12"/>
    <p:sldId id="294" r:id="rId13"/>
    <p:sldId id="297" r:id="rId14"/>
    <p:sldId id="299" r:id="rId15"/>
    <p:sldId id="265" r:id="rId16"/>
    <p:sldId id="303" r:id="rId17"/>
    <p:sldId id="301" r:id="rId18"/>
    <p:sldId id="298" r:id="rId19"/>
    <p:sldId id="314" r:id="rId20"/>
    <p:sldId id="308" r:id="rId21"/>
    <p:sldId id="313" r:id="rId22"/>
    <p:sldId id="316" r:id="rId23"/>
    <p:sldId id="304" r:id="rId24"/>
    <p:sldId id="311" r:id="rId25"/>
    <p:sldId id="262" r:id="rId26"/>
    <p:sldId id="310" r:id="rId27"/>
    <p:sldId id="327" r:id="rId28"/>
    <p:sldId id="319" r:id="rId29"/>
    <p:sldId id="305" r:id="rId30"/>
    <p:sldId id="325" r:id="rId31"/>
    <p:sldId id="328" r:id="rId32"/>
    <p:sldId id="290"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02E85F-A5D6-4497-B8C4-1CBA34082A7E}" v="15" dt="2022-09-16T21:37:13.667"/>
  </p1510:revLst>
</p1510:revInfo>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9" autoAdjust="0"/>
    <p:restoredTop sz="75222" autoAdjust="0"/>
  </p:normalViewPr>
  <p:slideViewPr>
    <p:cSldViewPr snapToGrid="0" snapToObjects="1">
      <p:cViewPr varScale="1">
        <p:scale>
          <a:sx n="63" d="100"/>
          <a:sy n="63" d="100"/>
        </p:scale>
        <p:origin x="1405"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pton, Keith" userId="ad3f6869-7be7-475f-b8e3-0aa903920a9f" providerId="ADAL" clId="{AC02E85F-A5D6-4497-B8C4-1CBA34082A7E}"/>
    <pc:docChg chg="undo custSel delSld modSld">
      <pc:chgData name="Compton, Keith" userId="ad3f6869-7be7-475f-b8e3-0aa903920a9f" providerId="ADAL" clId="{AC02E85F-A5D6-4497-B8C4-1CBA34082A7E}" dt="2022-09-16T21:40:35.630" v="357" actId="20577"/>
      <pc:docMkLst>
        <pc:docMk/>
      </pc:docMkLst>
      <pc:sldChg chg="modSp mod">
        <pc:chgData name="Compton, Keith" userId="ad3f6869-7be7-475f-b8e3-0aa903920a9f" providerId="ADAL" clId="{AC02E85F-A5D6-4497-B8C4-1CBA34082A7E}" dt="2022-09-16T20:19:44.718" v="84" actId="20577"/>
        <pc:sldMkLst>
          <pc:docMk/>
          <pc:sldMk cId="0" sldId="258"/>
        </pc:sldMkLst>
        <pc:spChg chg="mod">
          <ac:chgData name="Compton, Keith" userId="ad3f6869-7be7-475f-b8e3-0aa903920a9f" providerId="ADAL" clId="{AC02E85F-A5D6-4497-B8C4-1CBA34082A7E}" dt="2022-09-16T20:19:44.718" v="84" actId="20577"/>
          <ac:spMkLst>
            <pc:docMk/>
            <pc:sldMk cId="0" sldId="258"/>
            <ac:spMk id="3" creationId="{00000000-0000-0000-0000-000000000000}"/>
          </ac:spMkLst>
        </pc:spChg>
      </pc:sldChg>
      <pc:sldChg chg="delSp modSp mod">
        <pc:chgData name="Compton, Keith" userId="ad3f6869-7be7-475f-b8e3-0aa903920a9f" providerId="ADAL" clId="{AC02E85F-A5D6-4497-B8C4-1CBA34082A7E}" dt="2022-09-16T21:27:50.799" v="329" actId="478"/>
        <pc:sldMkLst>
          <pc:docMk/>
          <pc:sldMk cId="4155025969" sldId="262"/>
        </pc:sldMkLst>
        <pc:spChg chg="mod">
          <ac:chgData name="Compton, Keith" userId="ad3f6869-7be7-475f-b8e3-0aa903920a9f" providerId="ADAL" clId="{AC02E85F-A5D6-4497-B8C4-1CBA34082A7E}" dt="2022-09-16T20:08:57.860" v="43" actId="14100"/>
          <ac:spMkLst>
            <pc:docMk/>
            <pc:sldMk cId="4155025969" sldId="262"/>
            <ac:spMk id="5" creationId="{E6726864-7AE8-4668-A912-DB68082A94C7}"/>
          </ac:spMkLst>
        </pc:spChg>
        <pc:spChg chg="del">
          <ac:chgData name="Compton, Keith" userId="ad3f6869-7be7-475f-b8e3-0aa903920a9f" providerId="ADAL" clId="{AC02E85F-A5D6-4497-B8C4-1CBA34082A7E}" dt="2022-09-16T21:27:50.799" v="329" actId="478"/>
          <ac:spMkLst>
            <pc:docMk/>
            <pc:sldMk cId="4155025969" sldId="262"/>
            <ac:spMk id="6" creationId="{02820EB1-38A1-84D1-190A-9F3C84DBBD5E}"/>
          </ac:spMkLst>
        </pc:spChg>
      </pc:sldChg>
      <pc:sldChg chg="delSp modSp mod">
        <pc:chgData name="Compton, Keith" userId="ad3f6869-7be7-475f-b8e3-0aa903920a9f" providerId="ADAL" clId="{AC02E85F-A5D6-4497-B8C4-1CBA34082A7E}" dt="2022-09-16T21:27:34.365" v="328" actId="478"/>
        <pc:sldMkLst>
          <pc:docMk/>
          <pc:sldMk cId="1695919449" sldId="265"/>
        </pc:sldMkLst>
        <pc:spChg chg="mod">
          <ac:chgData name="Compton, Keith" userId="ad3f6869-7be7-475f-b8e3-0aa903920a9f" providerId="ADAL" clId="{AC02E85F-A5D6-4497-B8C4-1CBA34082A7E}" dt="2022-09-16T20:47:41.716" v="114" actId="20577"/>
          <ac:spMkLst>
            <pc:docMk/>
            <pc:sldMk cId="1695919449" sldId="265"/>
            <ac:spMk id="5" creationId="{E6726864-7AE8-4668-A912-DB68082A94C7}"/>
          </ac:spMkLst>
        </pc:spChg>
        <pc:spChg chg="del">
          <ac:chgData name="Compton, Keith" userId="ad3f6869-7be7-475f-b8e3-0aa903920a9f" providerId="ADAL" clId="{AC02E85F-A5D6-4497-B8C4-1CBA34082A7E}" dt="2022-09-16T21:27:34.365" v="328" actId="478"/>
          <ac:spMkLst>
            <pc:docMk/>
            <pc:sldMk cId="1695919449" sldId="265"/>
            <ac:spMk id="10" creationId="{886D2912-9D6F-3203-C826-9AD0A3EA02DC}"/>
          </ac:spMkLst>
        </pc:spChg>
        <pc:picChg chg="mod">
          <ac:chgData name="Compton, Keith" userId="ad3f6869-7be7-475f-b8e3-0aa903920a9f" providerId="ADAL" clId="{AC02E85F-A5D6-4497-B8C4-1CBA34082A7E}" dt="2022-09-16T20:14:16.262" v="61" actId="14100"/>
          <ac:picMkLst>
            <pc:docMk/>
            <pc:sldMk cId="1695919449" sldId="265"/>
            <ac:picMk id="3073" creationId="{865AB35A-4298-6015-FBF5-2CACBC8C6E47}"/>
          </ac:picMkLst>
        </pc:picChg>
        <pc:picChg chg="mod">
          <ac:chgData name="Compton, Keith" userId="ad3f6869-7be7-475f-b8e3-0aa903920a9f" providerId="ADAL" clId="{AC02E85F-A5D6-4497-B8C4-1CBA34082A7E}" dt="2022-09-16T20:14:16.262" v="61" actId="14100"/>
          <ac:picMkLst>
            <pc:docMk/>
            <pc:sldMk cId="1695919449" sldId="265"/>
            <ac:picMk id="3076" creationId="{92A67CB6-1720-ECF1-B7C3-F619FDED110E}"/>
          </ac:picMkLst>
        </pc:picChg>
      </pc:sldChg>
      <pc:sldChg chg="delSp modSp del mod">
        <pc:chgData name="Compton, Keith" userId="ad3f6869-7be7-475f-b8e3-0aa903920a9f" providerId="ADAL" clId="{AC02E85F-A5D6-4497-B8C4-1CBA34082A7E}" dt="2022-09-16T21:35:28.845" v="331" actId="478"/>
        <pc:sldMkLst>
          <pc:docMk/>
          <pc:sldMk cId="2780920488" sldId="275"/>
        </pc:sldMkLst>
        <pc:spChg chg="mod">
          <ac:chgData name="Compton, Keith" userId="ad3f6869-7be7-475f-b8e3-0aa903920a9f" providerId="ADAL" clId="{AC02E85F-A5D6-4497-B8C4-1CBA34082A7E}" dt="2022-09-16T20:21:09.510" v="85" actId="404"/>
          <ac:spMkLst>
            <pc:docMk/>
            <pc:sldMk cId="2780920488" sldId="275"/>
            <ac:spMk id="3" creationId="{00000000-0000-0000-0000-000000000000}"/>
          </ac:spMkLst>
        </pc:spChg>
        <pc:spChg chg="del">
          <ac:chgData name="Compton, Keith" userId="ad3f6869-7be7-475f-b8e3-0aa903920a9f" providerId="ADAL" clId="{AC02E85F-A5D6-4497-B8C4-1CBA34082A7E}" dt="2022-09-16T21:35:28.845" v="331" actId="478"/>
          <ac:spMkLst>
            <pc:docMk/>
            <pc:sldMk cId="2780920488" sldId="275"/>
            <ac:spMk id="4" creationId="{F9AB1BFB-C0A5-7F56-BEB3-37112A066D14}"/>
          </ac:spMkLst>
        </pc:spChg>
      </pc:sldChg>
      <pc:sldChg chg="delSp modSp mod">
        <pc:chgData name="Compton, Keith" userId="ad3f6869-7be7-475f-b8e3-0aa903920a9f" providerId="ADAL" clId="{AC02E85F-A5D6-4497-B8C4-1CBA34082A7E}" dt="2022-09-16T21:27:10.654" v="323" actId="478"/>
        <pc:sldMkLst>
          <pc:docMk/>
          <pc:sldMk cId="2687866291" sldId="287"/>
        </pc:sldMkLst>
        <pc:spChg chg="mod">
          <ac:chgData name="Compton, Keith" userId="ad3f6869-7be7-475f-b8e3-0aa903920a9f" providerId="ADAL" clId="{AC02E85F-A5D6-4497-B8C4-1CBA34082A7E}" dt="2022-09-16T21:06:33.648" v="293" actId="20577"/>
          <ac:spMkLst>
            <pc:docMk/>
            <pc:sldMk cId="2687866291" sldId="287"/>
            <ac:spMk id="3" creationId="{00000000-0000-0000-0000-000000000000}"/>
          </ac:spMkLst>
        </pc:spChg>
        <pc:spChg chg="del">
          <ac:chgData name="Compton, Keith" userId="ad3f6869-7be7-475f-b8e3-0aa903920a9f" providerId="ADAL" clId="{AC02E85F-A5D6-4497-B8C4-1CBA34082A7E}" dt="2022-09-16T21:27:10.654" v="323" actId="478"/>
          <ac:spMkLst>
            <pc:docMk/>
            <pc:sldMk cId="2687866291" sldId="287"/>
            <ac:spMk id="4" creationId="{08EB0D7F-9957-E1EE-A37B-97D49BD7F58C}"/>
          </ac:spMkLst>
        </pc:spChg>
      </pc:sldChg>
      <pc:sldChg chg="modSp mod">
        <pc:chgData name="Compton, Keith" userId="ad3f6869-7be7-475f-b8e3-0aa903920a9f" providerId="ADAL" clId="{AC02E85F-A5D6-4497-B8C4-1CBA34082A7E}" dt="2022-09-16T21:38:21.959" v="347" actId="14100"/>
        <pc:sldMkLst>
          <pc:docMk/>
          <pc:sldMk cId="3367247137" sldId="291"/>
        </pc:sldMkLst>
        <pc:spChg chg="mod">
          <ac:chgData name="Compton, Keith" userId="ad3f6869-7be7-475f-b8e3-0aa903920a9f" providerId="ADAL" clId="{AC02E85F-A5D6-4497-B8C4-1CBA34082A7E}" dt="2022-09-16T19:55:17.939" v="0" actId="255"/>
          <ac:spMkLst>
            <pc:docMk/>
            <pc:sldMk cId="3367247137" sldId="291"/>
            <ac:spMk id="2" creationId="{801BFB94-5958-1597-9DB1-12F8261CAF4D}"/>
          </ac:spMkLst>
        </pc:spChg>
        <pc:spChg chg="mod">
          <ac:chgData name="Compton, Keith" userId="ad3f6869-7be7-475f-b8e3-0aa903920a9f" providerId="ADAL" clId="{AC02E85F-A5D6-4497-B8C4-1CBA34082A7E}" dt="2022-09-16T19:57:41.030" v="13" actId="27636"/>
          <ac:spMkLst>
            <pc:docMk/>
            <pc:sldMk cId="3367247137" sldId="291"/>
            <ac:spMk id="3" creationId="{68A8BFC9-1C6F-9D32-4FC7-D0DC788581B4}"/>
          </ac:spMkLst>
        </pc:spChg>
        <pc:spChg chg="mod">
          <ac:chgData name="Compton, Keith" userId="ad3f6869-7be7-475f-b8e3-0aa903920a9f" providerId="ADAL" clId="{AC02E85F-A5D6-4497-B8C4-1CBA34082A7E}" dt="2022-09-16T21:38:21.959" v="347" actId="14100"/>
          <ac:spMkLst>
            <pc:docMk/>
            <pc:sldMk cId="3367247137" sldId="291"/>
            <ac:spMk id="9" creationId="{99B6218E-F84C-D11D-F381-872693430929}"/>
          </ac:spMkLst>
        </pc:spChg>
        <pc:graphicFrameChg chg="modGraphic">
          <ac:chgData name="Compton, Keith" userId="ad3f6869-7be7-475f-b8e3-0aa903920a9f" providerId="ADAL" clId="{AC02E85F-A5D6-4497-B8C4-1CBA34082A7E}" dt="2022-09-16T20:44:01.807" v="97" actId="207"/>
          <ac:graphicFrameMkLst>
            <pc:docMk/>
            <pc:sldMk cId="3367247137" sldId="291"/>
            <ac:graphicFrameMk id="8" creationId="{73D62AE2-CC43-93AE-E8F0-063162C005B2}"/>
          </ac:graphicFrameMkLst>
        </pc:graphicFrameChg>
      </pc:sldChg>
      <pc:sldChg chg="del">
        <pc:chgData name="Compton, Keith" userId="ad3f6869-7be7-475f-b8e3-0aa903920a9f" providerId="ADAL" clId="{AC02E85F-A5D6-4497-B8C4-1CBA34082A7E}" dt="2022-09-16T21:27:15.412" v="327" actId="47"/>
        <pc:sldMkLst>
          <pc:docMk/>
          <pc:sldMk cId="4176485530" sldId="292"/>
        </pc:sldMkLst>
      </pc:sldChg>
      <pc:sldChg chg="modSp mod">
        <pc:chgData name="Compton, Keith" userId="ad3f6869-7be7-475f-b8e3-0aa903920a9f" providerId="ADAL" clId="{AC02E85F-A5D6-4497-B8C4-1CBA34082A7E}" dt="2022-09-16T21:38:37.275" v="348" actId="1076"/>
        <pc:sldMkLst>
          <pc:docMk/>
          <pc:sldMk cId="3663076882" sldId="293"/>
        </pc:sldMkLst>
        <pc:picChg chg="mod">
          <ac:chgData name="Compton, Keith" userId="ad3f6869-7be7-475f-b8e3-0aa903920a9f" providerId="ADAL" clId="{AC02E85F-A5D6-4497-B8C4-1CBA34082A7E}" dt="2022-09-16T21:38:37.275" v="348" actId="1076"/>
          <ac:picMkLst>
            <pc:docMk/>
            <pc:sldMk cId="3663076882" sldId="293"/>
            <ac:picMk id="12" creationId="{B86F710A-5D45-EFF8-01E7-B2AA0F3F4255}"/>
          </ac:picMkLst>
        </pc:picChg>
      </pc:sldChg>
      <pc:sldChg chg="modSp mod">
        <pc:chgData name="Compton, Keith" userId="ad3f6869-7be7-475f-b8e3-0aa903920a9f" providerId="ADAL" clId="{AC02E85F-A5D6-4497-B8C4-1CBA34082A7E}" dt="2022-09-16T21:25:34.881" v="318" actId="14734"/>
        <pc:sldMkLst>
          <pc:docMk/>
          <pc:sldMk cId="1645419822" sldId="294"/>
        </pc:sldMkLst>
        <pc:spChg chg="mod">
          <ac:chgData name="Compton, Keith" userId="ad3f6869-7be7-475f-b8e3-0aa903920a9f" providerId="ADAL" clId="{AC02E85F-A5D6-4497-B8C4-1CBA34082A7E}" dt="2022-09-16T19:56:09.575" v="1" actId="404"/>
          <ac:spMkLst>
            <pc:docMk/>
            <pc:sldMk cId="1645419822" sldId="294"/>
            <ac:spMk id="13" creationId="{3A4BDA3C-5624-9A1B-AA5E-AEE57A0005EB}"/>
          </ac:spMkLst>
        </pc:spChg>
        <pc:spChg chg="mod">
          <ac:chgData name="Compton, Keith" userId="ad3f6869-7be7-475f-b8e3-0aa903920a9f" providerId="ADAL" clId="{AC02E85F-A5D6-4497-B8C4-1CBA34082A7E}" dt="2022-09-16T19:56:16.897" v="2" actId="404"/>
          <ac:spMkLst>
            <pc:docMk/>
            <pc:sldMk cId="1645419822" sldId="294"/>
            <ac:spMk id="15" creationId="{7DC6FF48-431C-699E-7405-54C7F32594A8}"/>
          </ac:spMkLst>
        </pc:spChg>
        <pc:spChg chg="mod">
          <ac:chgData name="Compton, Keith" userId="ad3f6869-7be7-475f-b8e3-0aa903920a9f" providerId="ADAL" clId="{AC02E85F-A5D6-4497-B8C4-1CBA34082A7E}" dt="2022-09-16T21:25:14.587" v="313" actId="1076"/>
          <ac:spMkLst>
            <pc:docMk/>
            <pc:sldMk cId="1645419822" sldId="294"/>
            <ac:spMk id="16" creationId="{73023468-3773-A686-D22D-B99C4C067A7E}"/>
          </ac:spMkLst>
        </pc:spChg>
        <pc:graphicFrameChg chg="mod modGraphic">
          <ac:chgData name="Compton, Keith" userId="ad3f6869-7be7-475f-b8e3-0aa903920a9f" providerId="ADAL" clId="{AC02E85F-A5D6-4497-B8C4-1CBA34082A7E}" dt="2022-09-16T21:25:34.881" v="318" actId="14734"/>
          <ac:graphicFrameMkLst>
            <pc:docMk/>
            <pc:sldMk cId="1645419822" sldId="294"/>
            <ac:graphicFrameMk id="7" creationId="{49C511A3-2BEF-0A49-5806-94049551ED32}"/>
          </ac:graphicFrameMkLst>
        </pc:graphicFrameChg>
        <pc:graphicFrameChg chg="mod modGraphic">
          <ac:chgData name="Compton, Keith" userId="ad3f6869-7be7-475f-b8e3-0aa903920a9f" providerId="ADAL" clId="{AC02E85F-A5D6-4497-B8C4-1CBA34082A7E}" dt="2022-09-16T20:16:18.099" v="73" actId="1076"/>
          <ac:graphicFrameMkLst>
            <pc:docMk/>
            <pc:sldMk cId="1645419822" sldId="294"/>
            <ac:graphicFrameMk id="14" creationId="{872A85A1-1ECE-FD9A-06B2-C1FF7C961483}"/>
          </ac:graphicFrameMkLst>
        </pc:graphicFrameChg>
      </pc:sldChg>
      <pc:sldChg chg="modSp del mod">
        <pc:chgData name="Compton, Keith" userId="ad3f6869-7be7-475f-b8e3-0aa903920a9f" providerId="ADAL" clId="{AC02E85F-A5D6-4497-B8C4-1CBA34082A7E}" dt="2022-09-16T21:37:52.658" v="346" actId="14100"/>
        <pc:sldMkLst>
          <pc:docMk/>
          <pc:sldMk cId="549239269" sldId="296"/>
        </pc:sldMkLst>
        <pc:spChg chg="mod">
          <ac:chgData name="Compton, Keith" userId="ad3f6869-7be7-475f-b8e3-0aa903920a9f" providerId="ADAL" clId="{AC02E85F-A5D6-4497-B8C4-1CBA34082A7E}" dt="2022-09-16T21:37:05.241" v="336" actId="14100"/>
          <ac:spMkLst>
            <pc:docMk/>
            <pc:sldMk cId="549239269" sldId="296"/>
            <ac:spMk id="3" creationId="{1F09F5F0-7F24-46C1-4C0D-1A0B23C1ED12}"/>
          </ac:spMkLst>
        </pc:spChg>
        <pc:spChg chg="mod">
          <ac:chgData name="Compton, Keith" userId="ad3f6869-7be7-475f-b8e3-0aa903920a9f" providerId="ADAL" clId="{AC02E85F-A5D6-4497-B8C4-1CBA34082A7E}" dt="2022-09-16T21:37:13.667" v="337" actId="1076"/>
          <ac:spMkLst>
            <pc:docMk/>
            <pc:sldMk cId="549239269" sldId="296"/>
            <ac:spMk id="7" creationId="{81767AD4-E8EF-0B83-D121-EED461506C2F}"/>
          </ac:spMkLst>
        </pc:spChg>
        <pc:spChg chg="mod">
          <ac:chgData name="Compton, Keith" userId="ad3f6869-7be7-475f-b8e3-0aa903920a9f" providerId="ADAL" clId="{AC02E85F-A5D6-4497-B8C4-1CBA34082A7E}" dt="2022-09-16T21:36:54.996" v="335" actId="1076"/>
          <ac:spMkLst>
            <pc:docMk/>
            <pc:sldMk cId="549239269" sldId="296"/>
            <ac:spMk id="8" creationId="{F90DA568-D561-FA6E-4AC1-EF5E56D32F02}"/>
          </ac:spMkLst>
        </pc:spChg>
        <pc:graphicFrameChg chg="mod modGraphic">
          <ac:chgData name="Compton, Keith" userId="ad3f6869-7be7-475f-b8e3-0aa903920a9f" providerId="ADAL" clId="{AC02E85F-A5D6-4497-B8C4-1CBA34082A7E}" dt="2022-09-16T21:36:54.996" v="335" actId="1076"/>
          <ac:graphicFrameMkLst>
            <pc:docMk/>
            <pc:sldMk cId="549239269" sldId="296"/>
            <ac:graphicFrameMk id="5" creationId="{FBCFCFDC-B29F-8073-9E32-3633F37D78FA}"/>
          </ac:graphicFrameMkLst>
        </pc:graphicFrameChg>
        <pc:graphicFrameChg chg="mod modGraphic">
          <ac:chgData name="Compton, Keith" userId="ad3f6869-7be7-475f-b8e3-0aa903920a9f" providerId="ADAL" clId="{AC02E85F-A5D6-4497-B8C4-1CBA34082A7E}" dt="2022-09-16T21:37:52.658" v="346" actId="14100"/>
          <ac:graphicFrameMkLst>
            <pc:docMk/>
            <pc:sldMk cId="549239269" sldId="296"/>
            <ac:graphicFrameMk id="6" creationId="{5577DBF0-4E0B-3188-AD70-90DD0BE7CE59}"/>
          </ac:graphicFrameMkLst>
        </pc:graphicFrameChg>
      </pc:sldChg>
      <pc:sldChg chg="modSp mod">
        <pc:chgData name="Compton, Keith" userId="ad3f6869-7be7-475f-b8e3-0aa903920a9f" providerId="ADAL" clId="{AC02E85F-A5D6-4497-B8C4-1CBA34082A7E}" dt="2022-09-16T20:46:37.117" v="108" actId="947"/>
        <pc:sldMkLst>
          <pc:docMk/>
          <pc:sldMk cId="1032444483" sldId="297"/>
        </pc:sldMkLst>
        <pc:spChg chg="mod">
          <ac:chgData name="Compton, Keith" userId="ad3f6869-7be7-475f-b8e3-0aa903920a9f" providerId="ADAL" clId="{AC02E85F-A5D6-4497-B8C4-1CBA34082A7E}" dt="2022-09-16T20:15:26.808" v="70"/>
          <ac:spMkLst>
            <pc:docMk/>
            <pc:sldMk cId="1032444483" sldId="297"/>
            <ac:spMk id="6" creationId="{A67D5F94-3491-29F7-01B9-7D0121F85BA3}"/>
          </ac:spMkLst>
        </pc:spChg>
        <pc:graphicFrameChg chg="mod modGraphic">
          <ac:chgData name="Compton, Keith" userId="ad3f6869-7be7-475f-b8e3-0aa903920a9f" providerId="ADAL" clId="{AC02E85F-A5D6-4497-B8C4-1CBA34082A7E}" dt="2022-09-16T20:46:37.117" v="108" actId="947"/>
          <ac:graphicFrameMkLst>
            <pc:docMk/>
            <pc:sldMk cId="1032444483" sldId="297"/>
            <ac:graphicFrameMk id="5" creationId="{ABC5249A-810C-D062-DDAA-2AC908FC6D66}"/>
          </ac:graphicFrameMkLst>
        </pc:graphicFrameChg>
      </pc:sldChg>
      <pc:sldChg chg="modSp mod">
        <pc:chgData name="Compton, Keith" userId="ad3f6869-7be7-475f-b8e3-0aa903920a9f" providerId="ADAL" clId="{AC02E85F-A5D6-4497-B8C4-1CBA34082A7E}" dt="2022-09-16T20:47:13.726" v="113" actId="20577"/>
        <pc:sldMkLst>
          <pc:docMk/>
          <pc:sldMk cId="2900084682" sldId="299"/>
        </pc:sldMkLst>
        <pc:spChg chg="mod">
          <ac:chgData name="Compton, Keith" userId="ad3f6869-7be7-475f-b8e3-0aa903920a9f" providerId="ADAL" clId="{AC02E85F-A5D6-4497-B8C4-1CBA34082A7E}" dt="2022-09-16T20:47:13.726" v="113" actId="20577"/>
          <ac:spMkLst>
            <pc:docMk/>
            <pc:sldMk cId="2900084682" sldId="299"/>
            <ac:spMk id="3" creationId="{0978EA27-BE05-E409-146D-F4C2C81B654B}"/>
          </ac:spMkLst>
        </pc:spChg>
      </pc:sldChg>
      <pc:sldChg chg="modSp">
        <pc:chgData name="Compton, Keith" userId="ad3f6869-7be7-475f-b8e3-0aa903920a9f" providerId="ADAL" clId="{AC02E85F-A5D6-4497-B8C4-1CBA34082A7E}" dt="2022-09-16T20:03:14.295" v="28" actId="255"/>
        <pc:sldMkLst>
          <pc:docMk/>
          <pc:sldMk cId="1597185614" sldId="301"/>
        </pc:sldMkLst>
        <pc:graphicFrameChg chg="mod">
          <ac:chgData name="Compton, Keith" userId="ad3f6869-7be7-475f-b8e3-0aa903920a9f" providerId="ADAL" clId="{AC02E85F-A5D6-4497-B8C4-1CBA34082A7E}" dt="2022-09-16T20:03:14.295" v="28" actId="255"/>
          <ac:graphicFrameMkLst>
            <pc:docMk/>
            <pc:sldMk cId="1597185614" sldId="301"/>
            <ac:graphicFrameMk id="5" creationId="{AE7C3948-ACA7-7B80-1AFB-EFEBDD00971E}"/>
          </ac:graphicFrameMkLst>
        </pc:graphicFrameChg>
      </pc:sldChg>
      <pc:sldChg chg="modSp mod">
        <pc:chgData name="Compton, Keith" userId="ad3f6869-7be7-475f-b8e3-0aa903920a9f" providerId="ADAL" clId="{AC02E85F-A5D6-4497-B8C4-1CBA34082A7E}" dt="2022-09-16T20:49:38.277" v="115" actId="2062"/>
        <pc:sldMkLst>
          <pc:docMk/>
          <pc:sldMk cId="1903315693" sldId="303"/>
        </pc:sldMkLst>
        <pc:spChg chg="mod">
          <ac:chgData name="Compton, Keith" userId="ad3f6869-7be7-475f-b8e3-0aa903920a9f" providerId="ADAL" clId="{AC02E85F-A5D6-4497-B8C4-1CBA34082A7E}" dt="2022-09-16T20:13:33.094" v="57" actId="14100"/>
          <ac:spMkLst>
            <pc:docMk/>
            <pc:sldMk cId="1903315693" sldId="303"/>
            <ac:spMk id="6" creationId="{A683F56F-5C73-BB0F-66FB-FAC5961852C6}"/>
          </ac:spMkLst>
        </pc:spChg>
        <pc:graphicFrameChg chg="mod modGraphic">
          <ac:chgData name="Compton, Keith" userId="ad3f6869-7be7-475f-b8e3-0aa903920a9f" providerId="ADAL" clId="{AC02E85F-A5D6-4497-B8C4-1CBA34082A7E}" dt="2022-09-16T20:49:38.277" v="115" actId="2062"/>
          <ac:graphicFrameMkLst>
            <pc:docMk/>
            <pc:sldMk cId="1903315693" sldId="303"/>
            <ac:graphicFrameMk id="5" creationId="{D5C916A0-9356-F235-63BC-618CB97CD7EF}"/>
          </ac:graphicFrameMkLst>
        </pc:graphicFrameChg>
      </pc:sldChg>
      <pc:sldChg chg="modSp mod">
        <pc:chgData name="Compton, Keith" userId="ad3f6869-7be7-475f-b8e3-0aa903920a9f" providerId="ADAL" clId="{AC02E85F-A5D6-4497-B8C4-1CBA34082A7E}" dt="2022-09-16T20:12:21.317" v="55" actId="14100"/>
        <pc:sldMkLst>
          <pc:docMk/>
          <pc:sldMk cId="455141489" sldId="304"/>
        </pc:sldMkLst>
        <pc:spChg chg="mod">
          <ac:chgData name="Compton, Keith" userId="ad3f6869-7be7-475f-b8e3-0aa903920a9f" providerId="ADAL" clId="{AC02E85F-A5D6-4497-B8C4-1CBA34082A7E}" dt="2022-09-16T20:12:16.463" v="54" actId="1076"/>
          <ac:spMkLst>
            <pc:docMk/>
            <pc:sldMk cId="455141489" sldId="304"/>
            <ac:spMk id="3" creationId="{FB8D1BCC-9772-D526-8E4F-3FCB5FFBE6D6}"/>
          </ac:spMkLst>
        </pc:spChg>
        <pc:picChg chg="mod">
          <ac:chgData name="Compton, Keith" userId="ad3f6869-7be7-475f-b8e3-0aa903920a9f" providerId="ADAL" clId="{AC02E85F-A5D6-4497-B8C4-1CBA34082A7E}" dt="2022-09-16T20:12:21.317" v="55" actId="14100"/>
          <ac:picMkLst>
            <pc:docMk/>
            <pc:sldMk cId="455141489" sldId="304"/>
            <ac:picMk id="7" creationId="{AC4718B6-D245-FAF0-EF4D-74922D31D4EC}"/>
          </ac:picMkLst>
        </pc:picChg>
      </pc:sldChg>
      <pc:sldChg chg="modSp mod">
        <pc:chgData name="Compton, Keith" userId="ad3f6869-7be7-475f-b8e3-0aa903920a9f" providerId="ADAL" clId="{AC02E85F-A5D6-4497-B8C4-1CBA34082A7E}" dt="2022-09-16T21:40:35.630" v="357" actId="20577"/>
        <pc:sldMkLst>
          <pc:docMk/>
          <pc:sldMk cId="1518169292" sldId="305"/>
        </pc:sldMkLst>
        <pc:spChg chg="mod">
          <ac:chgData name="Compton, Keith" userId="ad3f6869-7be7-475f-b8e3-0aa903920a9f" providerId="ADAL" clId="{AC02E85F-A5D6-4497-B8C4-1CBA34082A7E}" dt="2022-09-16T21:40:35.630" v="357" actId="20577"/>
          <ac:spMkLst>
            <pc:docMk/>
            <pc:sldMk cId="1518169292" sldId="305"/>
            <ac:spMk id="3" creationId="{FB8D1BCC-9772-D526-8E4F-3FCB5FFBE6D6}"/>
          </ac:spMkLst>
        </pc:spChg>
      </pc:sldChg>
      <pc:sldChg chg="addSp modSp mod">
        <pc:chgData name="Compton, Keith" userId="ad3f6869-7be7-475f-b8e3-0aa903920a9f" providerId="ADAL" clId="{AC02E85F-A5D6-4497-B8C4-1CBA34082A7E}" dt="2022-09-16T20:27:23.672" v="89" actId="2711"/>
        <pc:sldMkLst>
          <pc:docMk/>
          <pc:sldMk cId="3407582496" sldId="310"/>
        </pc:sldMkLst>
        <pc:spChg chg="add mod">
          <ac:chgData name="Compton, Keith" userId="ad3f6869-7be7-475f-b8e3-0aa903920a9f" providerId="ADAL" clId="{AC02E85F-A5D6-4497-B8C4-1CBA34082A7E}" dt="2022-09-16T20:10:47.129" v="47"/>
          <ac:spMkLst>
            <pc:docMk/>
            <pc:sldMk cId="3407582496" sldId="310"/>
            <ac:spMk id="6" creationId="{49815C8C-46CD-0617-1F84-5406CEC1FDD9}"/>
          </ac:spMkLst>
        </pc:spChg>
        <pc:spChg chg="mod">
          <ac:chgData name="Compton, Keith" userId="ad3f6869-7be7-475f-b8e3-0aa903920a9f" providerId="ADAL" clId="{AC02E85F-A5D6-4497-B8C4-1CBA34082A7E}" dt="2022-09-16T20:27:23.672" v="89" actId="2711"/>
          <ac:spMkLst>
            <pc:docMk/>
            <pc:sldMk cId="3407582496" sldId="310"/>
            <ac:spMk id="7" creationId="{EA13D2F4-DAEF-6F6E-6E2D-CC08D1AE6178}"/>
          </ac:spMkLst>
        </pc:spChg>
      </pc:sldChg>
      <pc:sldChg chg="addSp modSp mod">
        <pc:chgData name="Compton, Keith" userId="ad3f6869-7be7-475f-b8e3-0aa903920a9f" providerId="ADAL" clId="{AC02E85F-A5D6-4497-B8C4-1CBA34082A7E}" dt="2022-09-16T20:11:50.216" v="49" actId="1076"/>
        <pc:sldMkLst>
          <pc:docMk/>
          <pc:sldMk cId="4135836588" sldId="311"/>
        </pc:sldMkLst>
        <pc:spChg chg="mod">
          <ac:chgData name="Compton, Keith" userId="ad3f6869-7be7-475f-b8e3-0aa903920a9f" providerId="ADAL" clId="{AC02E85F-A5D6-4497-B8C4-1CBA34082A7E}" dt="2022-09-16T20:11:41.417" v="48" actId="14100"/>
          <ac:spMkLst>
            <pc:docMk/>
            <pc:sldMk cId="4135836588" sldId="311"/>
            <ac:spMk id="7" creationId="{2C89B09D-EA81-BB59-0F7A-DC8ED367A008}"/>
          </ac:spMkLst>
        </pc:spChg>
        <pc:spChg chg="add mod">
          <ac:chgData name="Compton, Keith" userId="ad3f6869-7be7-475f-b8e3-0aa903920a9f" providerId="ADAL" clId="{AC02E85F-A5D6-4497-B8C4-1CBA34082A7E}" dt="2022-09-16T20:11:50.216" v="49" actId="1076"/>
          <ac:spMkLst>
            <pc:docMk/>
            <pc:sldMk cId="4135836588" sldId="311"/>
            <ac:spMk id="8" creationId="{A2CCFAC6-1896-7CF0-52F2-AB484CA62DE4}"/>
          </ac:spMkLst>
        </pc:spChg>
        <pc:graphicFrameChg chg="mod">
          <ac:chgData name="Compton, Keith" userId="ad3f6869-7be7-475f-b8e3-0aa903920a9f" providerId="ADAL" clId="{AC02E85F-A5D6-4497-B8C4-1CBA34082A7E}" dt="2022-09-16T20:11:50.216" v="49" actId="1076"/>
          <ac:graphicFrameMkLst>
            <pc:docMk/>
            <pc:sldMk cId="4135836588" sldId="311"/>
            <ac:graphicFrameMk id="6" creationId="{D16BC044-C264-BAFB-E05D-725D98C284A0}"/>
          </ac:graphicFrameMkLst>
        </pc:graphicFrameChg>
      </pc:sldChg>
      <pc:sldChg chg="modSp">
        <pc:chgData name="Compton, Keith" userId="ad3f6869-7be7-475f-b8e3-0aa903920a9f" providerId="ADAL" clId="{AC02E85F-A5D6-4497-B8C4-1CBA34082A7E}" dt="2022-09-16T21:28:24.555" v="330" actId="14100"/>
        <pc:sldMkLst>
          <pc:docMk/>
          <pc:sldMk cId="3951773195" sldId="313"/>
        </pc:sldMkLst>
        <pc:spChg chg="mod">
          <ac:chgData name="Compton, Keith" userId="ad3f6869-7be7-475f-b8e3-0aa903920a9f" providerId="ADAL" clId="{AC02E85F-A5D6-4497-B8C4-1CBA34082A7E}" dt="2022-09-16T21:28:24.555" v="330" actId="14100"/>
          <ac:spMkLst>
            <pc:docMk/>
            <pc:sldMk cId="3951773195" sldId="313"/>
            <ac:spMk id="8" creationId="{E4597324-9D02-F81D-BFA3-B99EE0D7BB65}"/>
          </ac:spMkLst>
        </pc:spChg>
      </pc:sldChg>
      <pc:sldChg chg="addSp modSp mod">
        <pc:chgData name="Compton, Keith" userId="ad3f6869-7be7-475f-b8e3-0aa903920a9f" providerId="ADAL" clId="{AC02E85F-A5D6-4497-B8C4-1CBA34082A7E}" dt="2022-09-16T20:04:10.839" v="38"/>
        <pc:sldMkLst>
          <pc:docMk/>
          <pc:sldMk cId="4144908073" sldId="314"/>
        </pc:sldMkLst>
        <pc:spChg chg="add mod">
          <ac:chgData name="Compton, Keith" userId="ad3f6869-7be7-475f-b8e3-0aa903920a9f" providerId="ADAL" clId="{AC02E85F-A5D6-4497-B8C4-1CBA34082A7E}" dt="2022-09-16T20:04:10.839" v="38"/>
          <ac:spMkLst>
            <pc:docMk/>
            <pc:sldMk cId="4144908073" sldId="314"/>
            <ac:spMk id="7" creationId="{F2A19BF3-16A7-4F52-E463-8372BB6FAC70}"/>
          </ac:spMkLst>
        </pc:spChg>
        <pc:spChg chg="mod">
          <ac:chgData name="Compton, Keith" userId="ad3f6869-7be7-475f-b8e3-0aa903920a9f" providerId="ADAL" clId="{AC02E85F-A5D6-4497-B8C4-1CBA34082A7E}" dt="2022-09-16T20:02:48.982" v="26" actId="1076"/>
          <ac:spMkLst>
            <pc:docMk/>
            <pc:sldMk cId="4144908073" sldId="314"/>
            <ac:spMk id="8" creationId="{B0085D91-725D-D916-DB36-933420EBD96C}"/>
          </ac:spMkLst>
        </pc:spChg>
        <pc:spChg chg="mod">
          <ac:chgData name="Compton, Keith" userId="ad3f6869-7be7-475f-b8e3-0aa903920a9f" providerId="ADAL" clId="{AC02E85F-A5D6-4497-B8C4-1CBA34082A7E}" dt="2022-09-16T20:04:03.350" v="36" actId="113"/>
          <ac:spMkLst>
            <pc:docMk/>
            <pc:sldMk cId="4144908073" sldId="314"/>
            <ac:spMk id="9" creationId="{D81208FA-3EED-5E7C-42ED-0D3FA60D292D}"/>
          </ac:spMkLst>
        </pc:spChg>
        <pc:graphicFrameChg chg="modGraphic">
          <ac:chgData name="Compton, Keith" userId="ad3f6869-7be7-475f-b8e3-0aa903920a9f" providerId="ADAL" clId="{AC02E85F-A5D6-4497-B8C4-1CBA34082A7E}" dt="2022-09-16T20:02:44.535" v="25" actId="404"/>
          <ac:graphicFrameMkLst>
            <pc:docMk/>
            <pc:sldMk cId="4144908073" sldId="314"/>
            <ac:graphicFrameMk id="6" creationId="{039B7F42-9260-A6C8-810E-FD913B3F2443}"/>
          </ac:graphicFrameMkLst>
        </pc:graphicFrameChg>
      </pc:sldChg>
      <pc:sldChg chg="modSp mod">
        <pc:chgData name="Compton, Keith" userId="ad3f6869-7be7-475f-b8e3-0aa903920a9f" providerId="ADAL" clId="{AC02E85F-A5D6-4497-B8C4-1CBA34082A7E}" dt="2022-09-16T20:26:14.926" v="88" actId="14100"/>
        <pc:sldMkLst>
          <pc:docMk/>
          <pc:sldMk cId="245981383" sldId="316"/>
        </pc:sldMkLst>
        <pc:spChg chg="mod">
          <ac:chgData name="Compton, Keith" userId="ad3f6869-7be7-475f-b8e3-0aa903920a9f" providerId="ADAL" clId="{AC02E85F-A5D6-4497-B8C4-1CBA34082A7E}" dt="2022-09-16T20:26:14.926" v="88" actId="14100"/>
          <ac:spMkLst>
            <pc:docMk/>
            <pc:sldMk cId="245981383" sldId="316"/>
            <ac:spMk id="3" creationId="{FB8D1BCC-9772-D526-8E4F-3FCB5FFBE6D6}"/>
          </ac:spMkLst>
        </pc:spChg>
      </pc:sldChg>
      <pc:sldChg chg="modSp mod">
        <pc:chgData name="Compton, Keith" userId="ad3f6869-7be7-475f-b8e3-0aa903920a9f" providerId="ADAL" clId="{AC02E85F-A5D6-4497-B8C4-1CBA34082A7E}" dt="2022-09-16T20:09:15.396" v="45" actId="404"/>
        <pc:sldMkLst>
          <pc:docMk/>
          <pc:sldMk cId="3679056070" sldId="319"/>
        </pc:sldMkLst>
        <pc:spChg chg="mod">
          <ac:chgData name="Compton, Keith" userId="ad3f6869-7be7-475f-b8e3-0aa903920a9f" providerId="ADAL" clId="{AC02E85F-A5D6-4497-B8C4-1CBA34082A7E}" dt="2022-09-16T20:09:15.396" v="45" actId="404"/>
          <ac:spMkLst>
            <pc:docMk/>
            <pc:sldMk cId="3679056070" sldId="319"/>
            <ac:spMk id="3" creationId="{FB8D1BCC-9772-D526-8E4F-3FCB5FFBE6D6}"/>
          </ac:spMkLst>
        </pc:spChg>
      </pc:sldChg>
      <pc:sldChg chg="modSp mod">
        <pc:chgData name="Compton, Keith" userId="ad3f6869-7be7-475f-b8e3-0aa903920a9f" providerId="ADAL" clId="{AC02E85F-A5D6-4497-B8C4-1CBA34082A7E}" dt="2022-09-16T20:09:07.711" v="44" actId="14100"/>
        <pc:sldMkLst>
          <pc:docMk/>
          <pc:sldMk cId="512911076" sldId="327"/>
        </pc:sldMkLst>
        <pc:spChg chg="mod">
          <ac:chgData name="Compton, Keith" userId="ad3f6869-7be7-475f-b8e3-0aa903920a9f" providerId="ADAL" clId="{AC02E85F-A5D6-4497-B8C4-1CBA34082A7E}" dt="2022-09-16T20:09:07.711" v="44" actId="14100"/>
          <ac:spMkLst>
            <pc:docMk/>
            <pc:sldMk cId="512911076" sldId="327"/>
            <ac:spMk id="3" creationId="{FB8D1BCC-9772-D526-8E4F-3FCB5FFBE6D6}"/>
          </ac:spMkLst>
        </pc:spChg>
      </pc:sldChg>
      <pc:sldChg chg="modSp del mod">
        <pc:chgData name="Compton, Keith" userId="ad3f6869-7be7-475f-b8e3-0aa903920a9f" providerId="ADAL" clId="{AC02E85F-A5D6-4497-B8C4-1CBA34082A7E}" dt="2022-09-16T21:27:13.106" v="324" actId="47"/>
        <pc:sldMkLst>
          <pc:docMk/>
          <pc:sldMk cId="1967189885" sldId="331"/>
        </pc:sldMkLst>
        <pc:spChg chg="mod">
          <ac:chgData name="Compton, Keith" userId="ad3f6869-7be7-475f-b8e3-0aa903920a9f" providerId="ADAL" clId="{AC02E85F-A5D6-4497-B8C4-1CBA34082A7E}" dt="2022-09-16T21:26:40.732" v="321" actId="14100"/>
          <ac:spMkLst>
            <pc:docMk/>
            <pc:sldMk cId="1967189885" sldId="331"/>
            <ac:spMk id="3" creationId="{D7781A0D-20BD-A0C6-CEFB-1A5CAD01E596}"/>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F:\AAB\L3PRA%20Working%20Directory\R02%20Documentation\ST_Summary.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https://usnrc-my.sharepoint.com/personal/klc_nrc_gov/Documents/Desktop/Book1.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https://usnrc-my.sharepoint.com/personal/klc_nrc_gov/Documents/Desktop/Book1.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https://usnrc-my.sharepoint.com/personal/klc_nrc_gov/Documents/Desktop/Book1.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https://usnrc-my.sharepoint.com/personal/klc_nrc_gov/Documents/Desktop/Book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688978080771897"/>
          <c:y val="3.7448341282529232E-2"/>
          <c:w val="0.75644868111181396"/>
          <c:h val="0.64034886264216972"/>
        </c:manualLayout>
      </c:layout>
      <c:scatterChart>
        <c:scatterStyle val="lineMarker"/>
        <c:varyColors val="0"/>
        <c:ser>
          <c:idx val="0"/>
          <c:order val="0"/>
          <c:tx>
            <c:strRef>
              <c:f>Cs_Results!$C$2</c:f>
              <c:strCache>
                <c:ptCount val="1"/>
                <c:pt idx="0">
                  <c:v>ICF-BURN</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Cs_Results!$C$3:$C$692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5.2200000000000002E-5</c:v>
                </c:pt>
                <c:pt idx="82">
                  <c:v>5.2200000000000002E-5</c:v>
                </c:pt>
                <c:pt idx="83">
                  <c:v>5.2200000000000002E-5</c:v>
                </c:pt>
                <c:pt idx="84">
                  <c:v>5.2200000000000002E-5</c:v>
                </c:pt>
                <c:pt idx="85">
                  <c:v>5.2200000000000002E-5</c:v>
                </c:pt>
                <c:pt idx="86">
                  <c:v>5.2200000000000002E-5</c:v>
                </c:pt>
                <c:pt idx="87">
                  <c:v>5.2200000000000002E-5</c:v>
                </c:pt>
                <c:pt idx="88">
                  <c:v>5.2200000000000002E-5</c:v>
                </c:pt>
                <c:pt idx="89">
                  <c:v>5.2200000000000002E-5</c:v>
                </c:pt>
                <c:pt idx="90">
                  <c:v>5.2200000000000002E-5</c:v>
                </c:pt>
                <c:pt idx="91">
                  <c:v>5.2200000000000002E-5</c:v>
                </c:pt>
                <c:pt idx="92">
                  <c:v>5.2200000000000002E-5</c:v>
                </c:pt>
                <c:pt idx="93">
                  <c:v>5.2200000000000002E-5</c:v>
                </c:pt>
                <c:pt idx="94">
                  <c:v>5.2200000000000002E-5</c:v>
                </c:pt>
                <c:pt idx="95">
                  <c:v>5.2200000000000002E-5</c:v>
                </c:pt>
                <c:pt idx="96">
                  <c:v>5.2200000000000002E-5</c:v>
                </c:pt>
                <c:pt idx="97">
                  <c:v>5.2200000000000002E-5</c:v>
                </c:pt>
                <c:pt idx="98">
                  <c:v>5.2200000000000002E-5</c:v>
                </c:pt>
                <c:pt idx="99">
                  <c:v>5.2200000000000002E-5</c:v>
                </c:pt>
                <c:pt idx="100">
                  <c:v>5.2200000000000002E-5</c:v>
                </c:pt>
                <c:pt idx="101">
                  <c:v>5.2200000000000002E-5</c:v>
                </c:pt>
                <c:pt idx="102">
                  <c:v>5.2200000000000002E-5</c:v>
                </c:pt>
                <c:pt idx="103">
                  <c:v>5.2200000000000002E-5</c:v>
                </c:pt>
                <c:pt idx="104">
                  <c:v>5.2200000000000002E-5</c:v>
                </c:pt>
                <c:pt idx="105">
                  <c:v>5.2200000000000002E-5</c:v>
                </c:pt>
                <c:pt idx="106">
                  <c:v>5.2200000000000002E-5</c:v>
                </c:pt>
                <c:pt idx="107">
                  <c:v>5.2200000000000002E-5</c:v>
                </c:pt>
                <c:pt idx="108">
                  <c:v>5.2200000000000002E-5</c:v>
                </c:pt>
                <c:pt idx="109">
                  <c:v>5.2200000000000002E-5</c:v>
                </c:pt>
                <c:pt idx="110">
                  <c:v>5.2200000000000002E-5</c:v>
                </c:pt>
                <c:pt idx="111">
                  <c:v>5.2200000000000002E-5</c:v>
                </c:pt>
                <c:pt idx="112">
                  <c:v>5.2200000000000002E-5</c:v>
                </c:pt>
                <c:pt idx="113">
                  <c:v>5.2200000000000002E-5</c:v>
                </c:pt>
                <c:pt idx="114">
                  <c:v>5.2200000000000002E-5</c:v>
                </c:pt>
                <c:pt idx="115">
                  <c:v>5.2200000000000002E-5</c:v>
                </c:pt>
                <c:pt idx="116">
                  <c:v>5.2200000000000002E-5</c:v>
                </c:pt>
                <c:pt idx="117">
                  <c:v>5.2200000000000002E-5</c:v>
                </c:pt>
                <c:pt idx="118">
                  <c:v>5.8820000000000003E-5</c:v>
                </c:pt>
                <c:pt idx="119">
                  <c:v>5.8820000000000003E-5</c:v>
                </c:pt>
                <c:pt idx="120">
                  <c:v>5.8820000000000003E-5</c:v>
                </c:pt>
                <c:pt idx="121">
                  <c:v>5.8820000000000003E-5</c:v>
                </c:pt>
                <c:pt idx="122">
                  <c:v>5.8820000000000003E-5</c:v>
                </c:pt>
                <c:pt idx="123">
                  <c:v>5.8820000000000003E-5</c:v>
                </c:pt>
                <c:pt idx="124">
                  <c:v>5.8820000000000003E-5</c:v>
                </c:pt>
                <c:pt idx="125">
                  <c:v>5.8820000000000003E-5</c:v>
                </c:pt>
                <c:pt idx="126">
                  <c:v>5.8820000000000003E-5</c:v>
                </c:pt>
                <c:pt idx="127">
                  <c:v>5.8820000000000003E-5</c:v>
                </c:pt>
                <c:pt idx="128">
                  <c:v>6.135E-5</c:v>
                </c:pt>
                <c:pt idx="129">
                  <c:v>6.135E-5</c:v>
                </c:pt>
                <c:pt idx="130">
                  <c:v>5.0309999999999999E-3</c:v>
                </c:pt>
                <c:pt idx="131">
                  <c:v>5.0309999999999999E-3</c:v>
                </c:pt>
                <c:pt idx="132">
                  <c:v>5.0309999999999999E-3</c:v>
                </c:pt>
                <c:pt idx="133">
                  <c:v>5.0309999999999999E-3</c:v>
                </c:pt>
                <c:pt idx="134">
                  <c:v>8.8660000000000006E-3</c:v>
                </c:pt>
                <c:pt idx="135">
                  <c:v>8.8660000000000006E-3</c:v>
                </c:pt>
                <c:pt idx="136">
                  <c:v>8.8660000000000006E-3</c:v>
                </c:pt>
                <c:pt idx="137">
                  <c:v>8.8660000000000006E-3</c:v>
                </c:pt>
                <c:pt idx="138">
                  <c:v>8.8660000000000006E-3</c:v>
                </c:pt>
                <c:pt idx="139">
                  <c:v>1.3270000000000001E-2</c:v>
                </c:pt>
                <c:pt idx="140">
                  <c:v>1.3270000000000001E-2</c:v>
                </c:pt>
                <c:pt idx="141">
                  <c:v>1.3270000000000001E-2</c:v>
                </c:pt>
                <c:pt idx="142">
                  <c:v>1.3270000000000001E-2</c:v>
                </c:pt>
                <c:pt idx="143">
                  <c:v>1.3270000000000001E-2</c:v>
                </c:pt>
                <c:pt idx="144">
                  <c:v>1.3270000000000001E-2</c:v>
                </c:pt>
                <c:pt idx="145">
                  <c:v>1.6049999999999998E-2</c:v>
                </c:pt>
                <c:pt idx="146">
                  <c:v>1.6049999999999998E-2</c:v>
                </c:pt>
                <c:pt idx="147">
                  <c:v>1.6049999999999998E-2</c:v>
                </c:pt>
                <c:pt idx="148">
                  <c:v>1.6049999999999998E-2</c:v>
                </c:pt>
                <c:pt idx="149">
                  <c:v>1.6049999999999998E-2</c:v>
                </c:pt>
                <c:pt idx="150">
                  <c:v>1.6049999999999998E-2</c:v>
                </c:pt>
                <c:pt idx="151">
                  <c:v>1.7420000000000001E-2</c:v>
                </c:pt>
                <c:pt idx="152">
                  <c:v>1.7420000000000001E-2</c:v>
                </c:pt>
                <c:pt idx="153">
                  <c:v>1.7420000000000001E-2</c:v>
                </c:pt>
                <c:pt idx="154">
                  <c:v>1.7420000000000001E-2</c:v>
                </c:pt>
                <c:pt idx="155">
                  <c:v>1.8460000000000001E-2</c:v>
                </c:pt>
                <c:pt idx="156">
                  <c:v>1.8460000000000001E-2</c:v>
                </c:pt>
                <c:pt idx="157">
                  <c:v>1.8460000000000001E-2</c:v>
                </c:pt>
                <c:pt idx="158">
                  <c:v>1.8460000000000001E-2</c:v>
                </c:pt>
                <c:pt idx="159">
                  <c:v>1.8460000000000001E-2</c:v>
                </c:pt>
                <c:pt idx="160">
                  <c:v>1.8460000000000001E-2</c:v>
                </c:pt>
                <c:pt idx="161">
                  <c:v>1.9369999999999998E-2</c:v>
                </c:pt>
                <c:pt idx="162">
                  <c:v>1.9369999999999998E-2</c:v>
                </c:pt>
                <c:pt idx="163">
                  <c:v>1.9369999999999998E-2</c:v>
                </c:pt>
                <c:pt idx="164">
                  <c:v>1.9369999999999998E-2</c:v>
                </c:pt>
                <c:pt idx="165">
                  <c:v>1.9369999999999998E-2</c:v>
                </c:pt>
                <c:pt idx="166">
                  <c:v>2.0209999999999999E-2</c:v>
                </c:pt>
                <c:pt idx="167">
                  <c:v>2.0209999999999999E-2</c:v>
                </c:pt>
                <c:pt idx="168">
                  <c:v>2.0209999999999999E-2</c:v>
                </c:pt>
                <c:pt idx="169">
                  <c:v>2.0209999999999999E-2</c:v>
                </c:pt>
                <c:pt idx="170">
                  <c:v>2.0209999999999999E-2</c:v>
                </c:pt>
                <c:pt idx="171">
                  <c:v>2.0969999999999999E-2</c:v>
                </c:pt>
                <c:pt idx="172">
                  <c:v>2.0969999999999999E-2</c:v>
                </c:pt>
                <c:pt idx="173">
                  <c:v>2.0969999999999999E-2</c:v>
                </c:pt>
                <c:pt idx="174">
                  <c:v>2.0969999999999999E-2</c:v>
                </c:pt>
                <c:pt idx="175">
                  <c:v>2.0969999999999999E-2</c:v>
                </c:pt>
                <c:pt idx="176">
                  <c:v>2.1680000000000001E-2</c:v>
                </c:pt>
                <c:pt idx="177">
                  <c:v>2.1680000000000001E-2</c:v>
                </c:pt>
                <c:pt idx="178">
                  <c:v>2.1680000000000001E-2</c:v>
                </c:pt>
                <c:pt idx="179">
                  <c:v>2.1680000000000001E-2</c:v>
                </c:pt>
                <c:pt idx="180">
                  <c:v>2.1680000000000001E-2</c:v>
                </c:pt>
                <c:pt idx="181">
                  <c:v>2.1680000000000001E-2</c:v>
                </c:pt>
                <c:pt idx="182">
                  <c:v>2.2360000000000001E-2</c:v>
                </c:pt>
                <c:pt idx="183">
                  <c:v>2.2360000000000001E-2</c:v>
                </c:pt>
                <c:pt idx="184">
                  <c:v>2.2360000000000001E-2</c:v>
                </c:pt>
                <c:pt idx="185">
                  <c:v>2.2360000000000001E-2</c:v>
                </c:pt>
                <c:pt idx="186">
                  <c:v>2.2360000000000001E-2</c:v>
                </c:pt>
                <c:pt idx="187">
                  <c:v>2.2360000000000001E-2</c:v>
                </c:pt>
                <c:pt idx="188">
                  <c:v>2.2970000000000001E-2</c:v>
                </c:pt>
                <c:pt idx="189">
                  <c:v>2.2970000000000001E-2</c:v>
                </c:pt>
                <c:pt idx="190">
                  <c:v>2.2970000000000001E-2</c:v>
                </c:pt>
                <c:pt idx="191">
                  <c:v>2.2970000000000001E-2</c:v>
                </c:pt>
                <c:pt idx="192">
                  <c:v>2.3480000000000001E-2</c:v>
                </c:pt>
                <c:pt idx="193">
                  <c:v>2.3480000000000001E-2</c:v>
                </c:pt>
                <c:pt idx="194">
                  <c:v>2.3480000000000001E-2</c:v>
                </c:pt>
                <c:pt idx="195">
                  <c:v>2.3480000000000001E-2</c:v>
                </c:pt>
                <c:pt idx="196">
                  <c:v>2.3480000000000001E-2</c:v>
                </c:pt>
                <c:pt idx="197">
                  <c:v>2.393E-2</c:v>
                </c:pt>
                <c:pt idx="198">
                  <c:v>2.393E-2</c:v>
                </c:pt>
                <c:pt idx="199">
                  <c:v>2.393E-2</c:v>
                </c:pt>
                <c:pt idx="200">
                  <c:v>2.393E-2</c:v>
                </c:pt>
                <c:pt idx="201">
                  <c:v>2.4320000000000001E-2</c:v>
                </c:pt>
                <c:pt idx="202">
                  <c:v>2.4320000000000001E-2</c:v>
                </c:pt>
                <c:pt idx="203">
                  <c:v>2.4320000000000001E-2</c:v>
                </c:pt>
                <c:pt idx="204">
                  <c:v>2.4320000000000001E-2</c:v>
                </c:pt>
                <c:pt idx="205">
                  <c:v>2.4320000000000001E-2</c:v>
                </c:pt>
                <c:pt idx="206">
                  <c:v>2.4320000000000001E-2</c:v>
                </c:pt>
                <c:pt idx="207">
                  <c:v>2.469E-2</c:v>
                </c:pt>
                <c:pt idx="208">
                  <c:v>2.469E-2</c:v>
                </c:pt>
                <c:pt idx="209">
                  <c:v>2.469E-2</c:v>
                </c:pt>
                <c:pt idx="210">
                  <c:v>2.469E-2</c:v>
                </c:pt>
                <c:pt idx="211">
                  <c:v>2.504E-2</c:v>
                </c:pt>
                <c:pt idx="212">
                  <c:v>2.504E-2</c:v>
                </c:pt>
                <c:pt idx="213">
                  <c:v>2.504E-2</c:v>
                </c:pt>
                <c:pt idx="214">
                  <c:v>2.5239999999999999E-2</c:v>
                </c:pt>
                <c:pt idx="215">
                  <c:v>2.5239999999999999E-2</c:v>
                </c:pt>
                <c:pt idx="216">
                  <c:v>2.5239999999999999E-2</c:v>
                </c:pt>
                <c:pt idx="217">
                  <c:v>2.5239999999999999E-2</c:v>
                </c:pt>
                <c:pt idx="218">
                  <c:v>2.5569999999999999E-2</c:v>
                </c:pt>
                <c:pt idx="219">
                  <c:v>2.5569999999999999E-2</c:v>
                </c:pt>
                <c:pt idx="220">
                  <c:v>2.5569999999999999E-2</c:v>
                </c:pt>
                <c:pt idx="221">
                  <c:v>2.5569999999999999E-2</c:v>
                </c:pt>
                <c:pt idx="222">
                  <c:v>2.589E-2</c:v>
                </c:pt>
                <c:pt idx="223">
                  <c:v>2.589E-2</c:v>
                </c:pt>
                <c:pt idx="224">
                  <c:v>2.589E-2</c:v>
                </c:pt>
                <c:pt idx="225">
                  <c:v>2.589E-2</c:v>
                </c:pt>
                <c:pt idx="226">
                  <c:v>2.589E-2</c:v>
                </c:pt>
                <c:pt idx="227">
                  <c:v>2.589E-2</c:v>
                </c:pt>
                <c:pt idx="228">
                  <c:v>2.6200000000000001E-2</c:v>
                </c:pt>
                <c:pt idx="229">
                  <c:v>2.6200000000000001E-2</c:v>
                </c:pt>
                <c:pt idx="230">
                  <c:v>2.6200000000000001E-2</c:v>
                </c:pt>
                <c:pt idx="231">
                  <c:v>2.6200000000000001E-2</c:v>
                </c:pt>
                <c:pt idx="232">
                  <c:v>2.6200000000000001E-2</c:v>
                </c:pt>
                <c:pt idx="233">
                  <c:v>2.6200000000000001E-2</c:v>
                </c:pt>
                <c:pt idx="234">
                  <c:v>2.6509999999999999E-2</c:v>
                </c:pt>
                <c:pt idx="235">
                  <c:v>2.6509999999999999E-2</c:v>
                </c:pt>
                <c:pt idx="236">
                  <c:v>2.6509999999999999E-2</c:v>
                </c:pt>
                <c:pt idx="237">
                  <c:v>2.6509999999999999E-2</c:v>
                </c:pt>
                <c:pt idx="238">
                  <c:v>2.6509999999999999E-2</c:v>
                </c:pt>
                <c:pt idx="239">
                  <c:v>2.6800000000000001E-2</c:v>
                </c:pt>
                <c:pt idx="240">
                  <c:v>2.6800000000000001E-2</c:v>
                </c:pt>
                <c:pt idx="241">
                  <c:v>2.6800000000000001E-2</c:v>
                </c:pt>
                <c:pt idx="242">
                  <c:v>2.6800000000000001E-2</c:v>
                </c:pt>
                <c:pt idx="243">
                  <c:v>2.6800000000000001E-2</c:v>
                </c:pt>
                <c:pt idx="244">
                  <c:v>2.7089999999999999E-2</c:v>
                </c:pt>
                <c:pt idx="245">
                  <c:v>2.7089999999999999E-2</c:v>
                </c:pt>
                <c:pt idx="246">
                  <c:v>2.7089999999999999E-2</c:v>
                </c:pt>
                <c:pt idx="247">
                  <c:v>2.7089999999999999E-2</c:v>
                </c:pt>
                <c:pt idx="248">
                  <c:v>2.7089999999999999E-2</c:v>
                </c:pt>
                <c:pt idx="249">
                  <c:v>2.7369999999999998E-2</c:v>
                </c:pt>
                <c:pt idx="250">
                  <c:v>2.7369999999999998E-2</c:v>
                </c:pt>
                <c:pt idx="251">
                  <c:v>2.7369999999999998E-2</c:v>
                </c:pt>
                <c:pt idx="252">
                  <c:v>2.7369999999999998E-2</c:v>
                </c:pt>
                <c:pt idx="253">
                  <c:v>2.7369999999999998E-2</c:v>
                </c:pt>
                <c:pt idx="254">
                  <c:v>2.7369999999999998E-2</c:v>
                </c:pt>
                <c:pt idx="255">
                  <c:v>2.7629999999999998E-2</c:v>
                </c:pt>
                <c:pt idx="256">
                  <c:v>2.7629999999999998E-2</c:v>
                </c:pt>
                <c:pt idx="257">
                  <c:v>2.7629999999999998E-2</c:v>
                </c:pt>
                <c:pt idx="258">
                  <c:v>2.7629999999999998E-2</c:v>
                </c:pt>
                <c:pt idx="259">
                  <c:v>2.7629999999999998E-2</c:v>
                </c:pt>
                <c:pt idx="260">
                  <c:v>2.7629999999999998E-2</c:v>
                </c:pt>
                <c:pt idx="261">
                  <c:v>2.7879999999999999E-2</c:v>
                </c:pt>
                <c:pt idx="262">
                  <c:v>2.7879999999999999E-2</c:v>
                </c:pt>
                <c:pt idx="263">
                  <c:v>2.7879999999999999E-2</c:v>
                </c:pt>
                <c:pt idx="264">
                  <c:v>2.7879999999999999E-2</c:v>
                </c:pt>
                <c:pt idx="265">
                  <c:v>2.8119999999999999E-2</c:v>
                </c:pt>
                <c:pt idx="266">
                  <c:v>2.8119999999999999E-2</c:v>
                </c:pt>
                <c:pt idx="267">
                  <c:v>2.8119999999999999E-2</c:v>
                </c:pt>
                <c:pt idx="268">
                  <c:v>2.8119999999999999E-2</c:v>
                </c:pt>
                <c:pt idx="269">
                  <c:v>2.835E-2</c:v>
                </c:pt>
                <c:pt idx="270">
                  <c:v>2.835E-2</c:v>
                </c:pt>
                <c:pt idx="271">
                  <c:v>2.835E-2</c:v>
                </c:pt>
                <c:pt idx="272">
                  <c:v>2.835E-2</c:v>
                </c:pt>
                <c:pt idx="273">
                  <c:v>2.835E-2</c:v>
                </c:pt>
                <c:pt idx="274">
                  <c:v>2.8580000000000001E-2</c:v>
                </c:pt>
                <c:pt idx="275">
                  <c:v>2.8580000000000001E-2</c:v>
                </c:pt>
                <c:pt idx="276">
                  <c:v>2.8580000000000001E-2</c:v>
                </c:pt>
                <c:pt idx="277">
                  <c:v>2.879E-2</c:v>
                </c:pt>
                <c:pt idx="278">
                  <c:v>2.879E-2</c:v>
                </c:pt>
                <c:pt idx="279">
                  <c:v>2.879E-2</c:v>
                </c:pt>
                <c:pt idx="280">
                  <c:v>2.8989999999999998E-2</c:v>
                </c:pt>
                <c:pt idx="281">
                  <c:v>2.8989999999999998E-2</c:v>
                </c:pt>
                <c:pt idx="282">
                  <c:v>2.8989999999999998E-2</c:v>
                </c:pt>
                <c:pt idx="283">
                  <c:v>2.9190000000000001E-2</c:v>
                </c:pt>
                <c:pt idx="284">
                  <c:v>2.9190000000000001E-2</c:v>
                </c:pt>
                <c:pt idx="285">
                  <c:v>2.9190000000000001E-2</c:v>
                </c:pt>
                <c:pt idx="286">
                  <c:v>2.9190000000000001E-2</c:v>
                </c:pt>
                <c:pt idx="287">
                  <c:v>2.938E-2</c:v>
                </c:pt>
                <c:pt idx="288">
                  <c:v>2.938E-2</c:v>
                </c:pt>
                <c:pt idx="289">
                  <c:v>2.938E-2</c:v>
                </c:pt>
                <c:pt idx="290">
                  <c:v>2.955E-2</c:v>
                </c:pt>
                <c:pt idx="291">
                  <c:v>2.955E-2</c:v>
                </c:pt>
                <c:pt idx="292">
                  <c:v>2.955E-2</c:v>
                </c:pt>
                <c:pt idx="293">
                  <c:v>2.955E-2</c:v>
                </c:pt>
                <c:pt idx="294">
                  <c:v>2.955E-2</c:v>
                </c:pt>
                <c:pt idx="295">
                  <c:v>2.972E-2</c:v>
                </c:pt>
                <c:pt idx="296">
                  <c:v>2.972E-2</c:v>
                </c:pt>
                <c:pt idx="297">
                  <c:v>2.972E-2</c:v>
                </c:pt>
                <c:pt idx="298">
                  <c:v>2.989E-2</c:v>
                </c:pt>
                <c:pt idx="299">
                  <c:v>2.989E-2</c:v>
                </c:pt>
                <c:pt idx="300">
                  <c:v>2.989E-2</c:v>
                </c:pt>
                <c:pt idx="301">
                  <c:v>3.0040000000000001E-2</c:v>
                </c:pt>
                <c:pt idx="302">
                  <c:v>3.0040000000000001E-2</c:v>
                </c:pt>
                <c:pt idx="303">
                  <c:v>3.0040000000000001E-2</c:v>
                </c:pt>
                <c:pt idx="304">
                  <c:v>3.0169999999999999E-2</c:v>
                </c:pt>
                <c:pt idx="305">
                  <c:v>3.0169999999999999E-2</c:v>
                </c:pt>
                <c:pt idx="306">
                  <c:v>3.0169999999999999E-2</c:v>
                </c:pt>
                <c:pt idx="307">
                  <c:v>3.0169999999999999E-2</c:v>
                </c:pt>
                <c:pt idx="308">
                  <c:v>3.0169999999999999E-2</c:v>
                </c:pt>
                <c:pt idx="309">
                  <c:v>3.024E-2</c:v>
                </c:pt>
                <c:pt idx="310">
                  <c:v>3.024E-2</c:v>
                </c:pt>
                <c:pt idx="311">
                  <c:v>3.024E-2</c:v>
                </c:pt>
                <c:pt idx="312">
                  <c:v>3.031E-2</c:v>
                </c:pt>
                <c:pt idx="313">
                  <c:v>3.031E-2</c:v>
                </c:pt>
                <c:pt idx="314">
                  <c:v>3.031E-2</c:v>
                </c:pt>
                <c:pt idx="315">
                  <c:v>3.031E-2</c:v>
                </c:pt>
                <c:pt idx="316">
                  <c:v>3.031E-2</c:v>
                </c:pt>
                <c:pt idx="317">
                  <c:v>3.0380000000000001E-2</c:v>
                </c:pt>
                <c:pt idx="318">
                  <c:v>3.0380000000000001E-2</c:v>
                </c:pt>
                <c:pt idx="319">
                  <c:v>3.0380000000000001E-2</c:v>
                </c:pt>
                <c:pt idx="320">
                  <c:v>3.0450000000000001E-2</c:v>
                </c:pt>
                <c:pt idx="321">
                  <c:v>3.0450000000000001E-2</c:v>
                </c:pt>
                <c:pt idx="322">
                  <c:v>3.0450000000000001E-2</c:v>
                </c:pt>
                <c:pt idx="323">
                  <c:v>3.0519999999999999E-2</c:v>
                </c:pt>
                <c:pt idx="324">
                  <c:v>3.0519999999999999E-2</c:v>
                </c:pt>
                <c:pt idx="325">
                  <c:v>3.0519999999999999E-2</c:v>
                </c:pt>
                <c:pt idx="326">
                  <c:v>3.0609999999999998E-2</c:v>
                </c:pt>
                <c:pt idx="327">
                  <c:v>3.0609999999999998E-2</c:v>
                </c:pt>
                <c:pt idx="328">
                  <c:v>3.0609999999999998E-2</c:v>
                </c:pt>
                <c:pt idx="329">
                  <c:v>3.0720000000000001E-2</c:v>
                </c:pt>
                <c:pt idx="330">
                  <c:v>3.0720000000000001E-2</c:v>
                </c:pt>
                <c:pt idx="331">
                  <c:v>3.0720000000000001E-2</c:v>
                </c:pt>
                <c:pt idx="332">
                  <c:v>3.0790000000000001E-2</c:v>
                </c:pt>
                <c:pt idx="333">
                  <c:v>3.0790000000000001E-2</c:v>
                </c:pt>
                <c:pt idx="334">
                  <c:v>3.0790000000000001E-2</c:v>
                </c:pt>
                <c:pt idx="335">
                  <c:v>3.0839999999999999E-2</c:v>
                </c:pt>
                <c:pt idx="336">
                  <c:v>3.0839999999999999E-2</c:v>
                </c:pt>
                <c:pt idx="337">
                  <c:v>3.0839999999999999E-2</c:v>
                </c:pt>
                <c:pt idx="338">
                  <c:v>3.09E-2</c:v>
                </c:pt>
                <c:pt idx="339">
                  <c:v>3.09E-2</c:v>
                </c:pt>
                <c:pt idx="340">
                  <c:v>3.09E-2</c:v>
                </c:pt>
                <c:pt idx="341">
                  <c:v>3.0949999999999998E-2</c:v>
                </c:pt>
                <c:pt idx="342">
                  <c:v>3.0949999999999998E-2</c:v>
                </c:pt>
                <c:pt idx="343">
                  <c:v>3.0949999999999998E-2</c:v>
                </c:pt>
                <c:pt idx="344">
                  <c:v>3.1E-2</c:v>
                </c:pt>
                <c:pt idx="345">
                  <c:v>3.1E-2</c:v>
                </c:pt>
                <c:pt idx="346">
                  <c:v>3.1E-2</c:v>
                </c:pt>
                <c:pt idx="347">
                  <c:v>3.1E-2</c:v>
                </c:pt>
                <c:pt idx="348">
                  <c:v>3.1E-2</c:v>
                </c:pt>
                <c:pt idx="349">
                  <c:v>3.1040000000000002E-2</c:v>
                </c:pt>
                <c:pt idx="350">
                  <c:v>3.1040000000000002E-2</c:v>
                </c:pt>
                <c:pt idx="351">
                  <c:v>3.1040000000000002E-2</c:v>
                </c:pt>
                <c:pt idx="352">
                  <c:v>3.109E-2</c:v>
                </c:pt>
                <c:pt idx="353">
                  <c:v>3.109E-2</c:v>
                </c:pt>
                <c:pt idx="354">
                  <c:v>3.109E-2</c:v>
                </c:pt>
                <c:pt idx="355">
                  <c:v>3.1140000000000001E-2</c:v>
                </c:pt>
                <c:pt idx="356">
                  <c:v>3.1140000000000001E-2</c:v>
                </c:pt>
                <c:pt idx="357">
                  <c:v>3.1140000000000001E-2</c:v>
                </c:pt>
                <c:pt idx="358">
                  <c:v>3.1140000000000001E-2</c:v>
                </c:pt>
                <c:pt idx="359">
                  <c:v>3.1179999999999999E-2</c:v>
                </c:pt>
                <c:pt idx="360">
                  <c:v>3.1179999999999999E-2</c:v>
                </c:pt>
                <c:pt idx="361">
                  <c:v>3.1179999999999999E-2</c:v>
                </c:pt>
                <c:pt idx="362">
                  <c:v>3.1220000000000001E-2</c:v>
                </c:pt>
                <c:pt idx="363">
                  <c:v>3.1220000000000001E-2</c:v>
                </c:pt>
                <c:pt idx="364">
                  <c:v>3.1220000000000001E-2</c:v>
                </c:pt>
                <c:pt idx="365">
                  <c:v>3.1260000000000003E-2</c:v>
                </c:pt>
                <c:pt idx="366">
                  <c:v>3.1260000000000003E-2</c:v>
                </c:pt>
                <c:pt idx="367">
                  <c:v>3.1260000000000003E-2</c:v>
                </c:pt>
                <c:pt idx="368">
                  <c:v>3.1300000000000001E-2</c:v>
                </c:pt>
                <c:pt idx="369">
                  <c:v>3.1300000000000001E-2</c:v>
                </c:pt>
                <c:pt idx="370">
                  <c:v>3.1300000000000001E-2</c:v>
                </c:pt>
                <c:pt idx="371">
                  <c:v>3.134E-2</c:v>
                </c:pt>
                <c:pt idx="372">
                  <c:v>3.134E-2</c:v>
                </c:pt>
                <c:pt idx="373">
                  <c:v>3.134E-2</c:v>
                </c:pt>
                <c:pt idx="374">
                  <c:v>3.1370000000000002E-2</c:v>
                </c:pt>
                <c:pt idx="375">
                  <c:v>3.1370000000000002E-2</c:v>
                </c:pt>
                <c:pt idx="376">
                  <c:v>3.1370000000000002E-2</c:v>
                </c:pt>
                <c:pt idx="377">
                  <c:v>3.1399999999999997E-2</c:v>
                </c:pt>
                <c:pt idx="378">
                  <c:v>3.1399999999999997E-2</c:v>
                </c:pt>
                <c:pt idx="379">
                  <c:v>3.1399999999999997E-2</c:v>
                </c:pt>
                <c:pt idx="380">
                  <c:v>3.143E-2</c:v>
                </c:pt>
                <c:pt idx="381">
                  <c:v>3.143E-2</c:v>
                </c:pt>
                <c:pt idx="382">
                  <c:v>3.143E-2</c:v>
                </c:pt>
                <c:pt idx="383">
                  <c:v>3.1460000000000002E-2</c:v>
                </c:pt>
                <c:pt idx="384">
                  <c:v>3.1460000000000002E-2</c:v>
                </c:pt>
                <c:pt idx="385">
                  <c:v>3.1460000000000002E-2</c:v>
                </c:pt>
                <c:pt idx="386">
                  <c:v>3.1489999999999997E-2</c:v>
                </c:pt>
                <c:pt idx="387">
                  <c:v>3.1489999999999997E-2</c:v>
                </c:pt>
                <c:pt idx="388">
                  <c:v>3.1489999999999997E-2</c:v>
                </c:pt>
                <c:pt idx="389">
                  <c:v>3.1489999999999997E-2</c:v>
                </c:pt>
                <c:pt idx="390">
                  <c:v>3.1510000000000003E-2</c:v>
                </c:pt>
                <c:pt idx="391">
                  <c:v>3.1510000000000003E-2</c:v>
                </c:pt>
                <c:pt idx="392">
                  <c:v>3.1510000000000003E-2</c:v>
                </c:pt>
                <c:pt idx="393">
                  <c:v>3.1510000000000003E-2</c:v>
                </c:pt>
                <c:pt idx="394">
                  <c:v>3.1539999999999999E-2</c:v>
                </c:pt>
                <c:pt idx="395">
                  <c:v>3.1539999999999999E-2</c:v>
                </c:pt>
                <c:pt idx="396">
                  <c:v>3.1539999999999999E-2</c:v>
                </c:pt>
                <c:pt idx="397">
                  <c:v>3.1570000000000001E-2</c:v>
                </c:pt>
                <c:pt idx="398">
                  <c:v>3.1570000000000001E-2</c:v>
                </c:pt>
                <c:pt idx="399">
                  <c:v>3.1570000000000001E-2</c:v>
                </c:pt>
                <c:pt idx="400">
                  <c:v>3.159E-2</c:v>
                </c:pt>
                <c:pt idx="401">
                  <c:v>3.159E-2</c:v>
                </c:pt>
                <c:pt idx="402">
                  <c:v>3.159E-2</c:v>
                </c:pt>
                <c:pt idx="403">
                  <c:v>3.1620000000000002E-2</c:v>
                </c:pt>
                <c:pt idx="404">
                  <c:v>3.1620000000000002E-2</c:v>
                </c:pt>
                <c:pt idx="405">
                  <c:v>3.1620000000000002E-2</c:v>
                </c:pt>
                <c:pt idx="406">
                  <c:v>3.1640000000000001E-2</c:v>
                </c:pt>
                <c:pt idx="407">
                  <c:v>3.1640000000000001E-2</c:v>
                </c:pt>
                <c:pt idx="408">
                  <c:v>3.1640000000000001E-2</c:v>
                </c:pt>
                <c:pt idx="409">
                  <c:v>3.1660000000000001E-2</c:v>
                </c:pt>
                <c:pt idx="410">
                  <c:v>3.1660000000000001E-2</c:v>
                </c:pt>
                <c:pt idx="411">
                  <c:v>3.1660000000000001E-2</c:v>
                </c:pt>
                <c:pt idx="412">
                  <c:v>3.1690000000000003E-2</c:v>
                </c:pt>
                <c:pt idx="413">
                  <c:v>3.1690000000000003E-2</c:v>
                </c:pt>
                <c:pt idx="414">
                  <c:v>3.1690000000000003E-2</c:v>
                </c:pt>
                <c:pt idx="415">
                  <c:v>3.1710000000000002E-2</c:v>
                </c:pt>
                <c:pt idx="416">
                  <c:v>3.1710000000000002E-2</c:v>
                </c:pt>
                <c:pt idx="417">
                  <c:v>3.1710000000000002E-2</c:v>
                </c:pt>
                <c:pt idx="418">
                  <c:v>3.1730000000000001E-2</c:v>
                </c:pt>
                <c:pt idx="419">
                  <c:v>3.1730000000000001E-2</c:v>
                </c:pt>
                <c:pt idx="420">
                  <c:v>3.1730000000000001E-2</c:v>
                </c:pt>
                <c:pt idx="421">
                  <c:v>3.1759999999999997E-2</c:v>
                </c:pt>
                <c:pt idx="422">
                  <c:v>3.1759999999999997E-2</c:v>
                </c:pt>
                <c:pt idx="423">
                  <c:v>3.1759999999999997E-2</c:v>
                </c:pt>
                <c:pt idx="424">
                  <c:v>3.1780000000000003E-2</c:v>
                </c:pt>
                <c:pt idx="425">
                  <c:v>3.1780000000000003E-2</c:v>
                </c:pt>
                <c:pt idx="426">
                  <c:v>3.1780000000000003E-2</c:v>
                </c:pt>
                <c:pt idx="427">
                  <c:v>3.1800000000000002E-2</c:v>
                </c:pt>
                <c:pt idx="428">
                  <c:v>3.1800000000000002E-2</c:v>
                </c:pt>
                <c:pt idx="429">
                  <c:v>3.1800000000000002E-2</c:v>
                </c:pt>
                <c:pt idx="430">
                  <c:v>3.1820000000000001E-2</c:v>
                </c:pt>
                <c:pt idx="431">
                  <c:v>3.1820000000000001E-2</c:v>
                </c:pt>
                <c:pt idx="432">
                  <c:v>3.1820000000000001E-2</c:v>
                </c:pt>
                <c:pt idx="433">
                  <c:v>3.184E-2</c:v>
                </c:pt>
                <c:pt idx="434">
                  <c:v>3.184E-2</c:v>
                </c:pt>
                <c:pt idx="435">
                  <c:v>3.184E-2</c:v>
                </c:pt>
                <c:pt idx="436">
                  <c:v>3.1859999999999999E-2</c:v>
                </c:pt>
                <c:pt idx="437">
                  <c:v>3.1859999999999999E-2</c:v>
                </c:pt>
                <c:pt idx="438">
                  <c:v>3.1859999999999999E-2</c:v>
                </c:pt>
                <c:pt idx="439">
                  <c:v>3.1859999999999999E-2</c:v>
                </c:pt>
                <c:pt idx="440">
                  <c:v>3.1859999999999999E-2</c:v>
                </c:pt>
                <c:pt idx="441">
                  <c:v>3.1879999999999999E-2</c:v>
                </c:pt>
                <c:pt idx="442">
                  <c:v>3.1879999999999999E-2</c:v>
                </c:pt>
                <c:pt idx="443">
                  <c:v>3.1879999999999999E-2</c:v>
                </c:pt>
                <c:pt idx="444">
                  <c:v>3.1879999999999999E-2</c:v>
                </c:pt>
                <c:pt idx="445">
                  <c:v>3.1899999999999998E-2</c:v>
                </c:pt>
                <c:pt idx="446">
                  <c:v>3.1899999999999998E-2</c:v>
                </c:pt>
                <c:pt idx="447">
                  <c:v>3.1899999999999998E-2</c:v>
                </c:pt>
                <c:pt idx="448">
                  <c:v>3.1899999999999998E-2</c:v>
                </c:pt>
                <c:pt idx="449">
                  <c:v>3.193E-2</c:v>
                </c:pt>
                <c:pt idx="450">
                  <c:v>3.193E-2</c:v>
                </c:pt>
                <c:pt idx="451">
                  <c:v>3.193E-2</c:v>
                </c:pt>
                <c:pt idx="452">
                  <c:v>3.193E-2</c:v>
                </c:pt>
                <c:pt idx="453">
                  <c:v>3.1949999999999999E-2</c:v>
                </c:pt>
                <c:pt idx="454">
                  <c:v>3.1949999999999999E-2</c:v>
                </c:pt>
                <c:pt idx="455">
                  <c:v>3.1949999999999999E-2</c:v>
                </c:pt>
                <c:pt idx="456">
                  <c:v>3.1949999999999999E-2</c:v>
                </c:pt>
                <c:pt idx="457">
                  <c:v>3.1969999999999998E-2</c:v>
                </c:pt>
                <c:pt idx="458">
                  <c:v>3.1969999999999998E-2</c:v>
                </c:pt>
                <c:pt idx="459">
                  <c:v>3.1969999999999998E-2</c:v>
                </c:pt>
                <c:pt idx="460">
                  <c:v>3.1969999999999998E-2</c:v>
                </c:pt>
                <c:pt idx="461">
                  <c:v>3.1980000000000001E-2</c:v>
                </c:pt>
                <c:pt idx="462">
                  <c:v>3.1980000000000001E-2</c:v>
                </c:pt>
                <c:pt idx="463">
                  <c:v>3.1980000000000001E-2</c:v>
                </c:pt>
                <c:pt idx="464">
                  <c:v>3.1980000000000001E-2</c:v>
                </c:pt>
                <c:pt idx="465">
                  <c:v>3.1980000000000001E-2</c:v>
                </c:pt>
                <c:pt idx="466">
                  <c:v>3.2000000000000001E-2</c:v>
                </c:pt>
                <c:pt idx="467">
                  <c:v>3.2000000000000001E-2</c:v>
                </c:pt>
                <c:pt idx="468">
                  <c:v>3.2000000000000001E-2</c:v>
                </c:pt>
                <c:pt idx="469">
                  <c:v>3.2000000000000001E-2</c:v>
                </c:pt>
                <c:pt idx="470">
                  <c:v>3.2000000000000001E-2</c:v>
                </c:pt>
                <c:pt idx="471">
                  <c:v>3.202E-2</c:v>
                </c:pt>
                <c:pt idx="472">
                  <c:v>3.202E-2</c:v>
                </c:pt>
                <c:pt idx="473">
                  <c:v>3.202E-2</c:v>
                </c:pt>
                <c:pt idx="474">
                  <c:v>3.202E-2</c:v>
                </c:pt>
                <c:pt idx="475">
                  <c:v>3.2039999999999999E-2</c:v>
                </c:pt>
                <c:pt idx="476">
                  <c:v>3.2039999999999999E-2</c:v>
                </c:pt>
                <c:pt idx="477">
                  <c:v>3.2039999999999999E-2</c:v>
                </c:pt>
                <c:pt idx="478">
                  <c:v>3.2039999999999999E-2</c:v>
                </c:pt>
                <c:pt idx="479">
                  <c:v>3.2059999999999998E-2</c:v>
                </c:pt>
                <c:pt idx="480">
                  <c:v>3.2059999999999998E-2</c:v>
                </c:pt>
                <c:pt idx="481">
                  <c:v>3.2059999999999998E-2</c:v>
                </c:pt>
                <c:pt idx="482">
                  <c:v>3.2059999999999998E-2</c:v>
                </c:pt>
                <c:pt idx="483">
                  <c:v>3.2059999999999998E-2</c:v>
                </c:pt>
                <c:pt idx="484">
                  <c:v>3.2070000000000001E-2</c:v>
                </c:pt>
                <c:pt idx="485">
                  <c:v>3.2070000000000001E-2</c:v>
                </c:pt>
                <c:pt idx="486">
                  <c:v>3.2070000000000001E-2</c:v>
                </c:pt>
                <c:pt idx="487">
                  <c:v>3.2070000000000001E-2</c:v>
                </c:pt>
                <c:pt idx="488">
                  <c:v>3.2070000000000001E-2</c:v>
                </c:pt>
                <c:pt idx="489">
                  <c:v>3.209E-2</c:v>
                </c:pt>
                <c:pt idx="490">
                  <c:v>3.209E-2</c:v>
                </c:pt>
                <c:pt idx="491">
                  <c:v>3.209E-2</c:v>
                </c:pt>
                <c:pt idx="492">
                  <c:v>3.209E-2</c:v>
                </c:pt>
                <c:pt idx="493">
                  <c:v>3.211E-2</c:v>
                </c:pt>
                <c:pt idx="494">
                  <c:v>3.211E-2</c:v>
                </c:pt>
                <c:pt idx="495">
                  <c:v>3.211E-2</c:v>
                </c:pt>
                <c:pt idx="496">
                  <c:v>3.211E-2</c:v>
                </c:pt>
                <c:pt idx="497">
                  <c:v>3.211E-2</c:v>
                </c:pt>
                <c:pt idx="498">
                  <c:v>3.2129999999999999E-2</c:v>
                </c:pt>
                <c:pt idx="499">
                  <c:v>3.2129999999999999E-2</c:v>
                </c:pt>
                <c:pt idx="500">
                  <c:v>3.2129999999999999E-2</c:v>
                </c:pt>
                <c:pt idx="501">
                  <c:v>3.2129999999999999E-2</c:v>
                </c:pt>
                <c:pt idx="502">
                  <c:v>3.2129999999999999E-2</c:v>
                </c:pt>
                <c:pt idx="503">
                  <c:v>3.2129999999999999E-2</c:v>
                </c:pt>
                <c:pt idx="504">
                  <c:v>3.2140000000000002E-2</c:v>
                </c:pt>
                <c:pt idx="505">
                  <c:v>3.2140000000000002E-2</c:v>
                </c:pt>
                <c:pt idx="506">
                  <c:v>3.2140000000000002E-2</c:v>
                </c:pt>
                <c:pt idx="507">
                  <c:v>3.2140000000000002E-2</c:v>
                </c:pt>
                <c:pt idx="508">
                  <c:v>3.2160000000000001E-2</c:v>
                </c:pt>
                <c:pt idx="509">
                  <c:v>3.2160000000000001E-2</c:v>
                </c:pt>
                <c:pt idx="510">
                  <c:v>3.2160000000000001E-2</c:v>
                </c:pt>
                <c:pt idx="511">
                  <c:v>3.2160000000000001E-2</c:v>
                </c:pt>
                <c:pt idx="512">
                  <c:v>3.2160000000000001E-2</c:v>
                </c:pt>
                <c:pt idx="513">
                  <c:v>3.2160000000000001E-2</c:v>
                </c:pt>
                <c:pt idx="514">
                  <c:v>3.218E-2</c:v>
                </c:pt>
                <c:pt idx="515">
                  <c:v>3.218E-2</c:v>
                </c:pt>
                <c:pt idx="516">
                  <c:v>3.218E-2</c:v>
                </c:pt>
                <c:pt idx="517">
                  <c:v>3.218E-2</c:v>
                </c:pt>
                <c:pt idx="518">
                  <c:v>3.2199999999999999E-2</c:v>
                </c:pt>
                <c:pt idx="519">
                  <c:v>3.2199999999999999E-2</c:v>
                </c:pt>
                <c:pt idx="520">
                  <c:v>3.2199999999999999E-2</c:v>
                </c:pt>
                <c:pt idx="521">
                  <c:v>3.2199999999999999E-2</c:v>
                </c:pt>
                <c:pt idx="522">
                  <c:v>3.2199999999999999E-2</c:v>
                </c:pt>
                <c:pt idx="523">
                  <c:v>3.2199999999999999E-2</c:v>
                </c:pt>
                <c:pt idx="524">
                  <c:v>3.2210000000000003E-2</c:v>
                </c:pt>
                <c:pt idx="525">
                  <c:v>3.2210000000000003E-2</c:v>
                </c:pt>
                <c:pt idx="526">
                  <c:v>3.2210000000000003E-2</c:v>
                </c:pt>
                <c:pt idx="527">
                  <c:v>3.2210000000000003E-2</c:v>
                </c:pt>
                <c:pt idx="528">
                  <c:v>3.2210000000000003E-2</c:v>
                </c:pt>
                <c:pt idx="529">
                  <c:v>3.2230000000000002E-2</c:v>
                </c:pt>
                <c:pt idx="530">
                  <c:v>3.2230000000000002E-2</c:v>
                </c:pt>
                <c:pt idx="531">
                  <c:v>3.2230000000000002E-2</c:v>
                </c:pt>
                <c:pt idx="532">
                  <c:v>3.2230000000000002E-2</c:v>
                </c:pt>
                <c:pt idx="533">
                  <c:v>3.2230000000000002E-2</c:v>
                </c:pt>
                <c:pt idx="534">
                  <c:v>3.2250000000000001E-2</c:v>
                </c:pt>
                <c:pt idx="535">
                  <c:v>3.2250000000000001E-2</c:v>
                </c:pt>
                <c:pt idx="536">
                  <c:v>3.2250000000000001E-2</c:v>
                </c:pt>
                <c:pt idx="537">
                  <c:v>3.2250000000000001E-2</c:v>
                </c:pt>
                <c:pt idx="538">
                  <c:v>3.2250000000000001E-2</c:v>
                </c:pt>
                <c:pt idx="539">
                  <c:v>3.2250000000000001E-2</c:v>
                </c:pt>
                <c:pt idx="540">
                  <c:v>3.2250000000000001E-2</c:v>
                </c:pt>
                <c:pt idx="541">
                  <c:v>3.2250000000000001E-2</c:v>
                </c:pt>
                <c:pt idx="542">
                  <c:v>3.2250000000000001E-2</c:v>
                </c:pt>
                <c:pt idx="543">
                  <c:v>3.2250000000000001E-2</c:v>
                </c:pt>
                <c:pt idx="544">
                  <c:v>3.2250000000000001E-2</c:v>
                </c:pt>
                <c:pt idx="545">
                  <c:v>3.2250000000000001E-2</c:v>
                </c:pt>
                <c:pt idx="546">
                  <c:v>3.2250000000000001E-2</c:v>
                </c:pt>
                <c:pt idx="547">
                  <c:v>3.2250000000000001E-2</c:v>
                </c:pt>
                <c:pt idx="548">
                  <c:v>3.2250000000000001E-2</c:v>
                </c:pt>
                <c:pt idx="549">
                  <c:v>3.2250000000000001E-2</c:v>
                </c:pt>
                <c:pt idx="550">
                  <c:v>3.2250000000000001E-2</c:v>
                </c:pt>
                <c:pt idx="551">
                  <c:v>3.2250000000000001E-2</c:v>
                </c:pt>
                <c:pt idx="552">
                  <c:v>3.2250000000000001E-2</c:v>
                </c:pt>
                <c:pt idx="553">
                  <c:v>3.2250000000000001E-2</c:v>
                </c:pt>
                <c:pt idx="554">
                  <c:v>3.2250000000000001E-2</c:v>
                </c:pt>
                <c:pt idx="555">
                  <c:v>3.2250000000000001E-2</c:v>
                </c:pt>
                <c:pt idx="556">
                  <c:v>3.2250000000000001E-2</c:v>
                </c:pt>
                <c:pt idx="557">
                  <c:v>3.2250000000000001E-2</c:v>
                </c:pt>
                <c:pt idx="558">
                  <c:v>3.2250000000000001E-2</c:v>
                </c:pt>
                <c:pt idx="559">
                  <c:v>3.2250000000000001E-2</c:v>
                </c:pt>
                <c:pt idx="560">
                  <c:v>3.2250000000000001E-2</c:v>
                </c:pt>
                <c:pt idx="561">
                  <c:v>3.2250000000000001E-2</c:v>
                </c:pt>
                <c:pt idx="562">
                  <c:v>3.2250000000000001E-2</c:v>
                </c:pt>
                <c:pt idx="563">
                  <c:v>3.2250000000000001E-2</c:v>
                </c:pt>
                <c:pt idx="564">
                  <c:v>3.2250000000000001E-2</c:v>
                </c:pt>
                <c:pt idx="565">
                  <c:v>3.2250000000000001E-2</c:v>
                </c:pt>
                <c:pt idx="566">
                  <c:v>3.2250000000000001E-2</c:v>
                </c:pt>
                <c:pt idx="567">
                  <c:v>3.2250000000000001E-2</c:v>
                </c:pt>
                <c:pt idx="568">
                  <c:v>3.2250000000000001E-2</c:v>
                </c:pt>
                <c:pt idx="569">
                  <c:v>3.2250000000000001E-2</c:v>
                </c:pt>
                <c:pt idx="570">
                  <c:v>3.2250000000000001E-2</c:v>
                </c:pt>
                <c:pt idx="571">
                  <c:v>3.2250000000000001E-2</c:v>
                </c:pt>
                <c:pt idx="572">
                  <c:v>3.2250000000000001E-2</c:v>
                </c:pt>
                <c:pt idx="573">
                  <c:v>3.2250000000000001E-2</c:v>
                </c:pt>
                <c:pt idx="574">
                  <c:v>3.2250000000000001E-2</c:v>
                </c:pt>
                <c:pt idx="575">
                  <c:v>3.2250000000000001E-2</c:v>
                </c:pt>
                <c:pt idx="576">
                  <c:v>3.2250000000000001E-2</c:v>
                </c:pt>
                <c:pt idx="577">
                  <c:v>3.2250000000000001E-2</c:v>
                </c:pt>
                <c:pt idx="578">
                  <c:v>3.2250000000000001E-2</c:v>
                </c:pt>
                <c:pt idx="579">
                  <c:v>3.2250000000000001E-2</c:v>
                </c:pt>
                <c:pt idx="580">
                  <c:v>3.2250000000000001E-2</c:v>
                </c:pt>
                <c:pt idx="581">
                  <c:v>3.2250000000000001E-2</c:v>
                </c:pt>
                <c:pt idx="582">
                  <c:v>3.2250000000000001E-2</c:v>
                </c:pt>
                <c:pt idx="583">
                  <c:v>3.2250000000000001E-2</c:v>
                </c:pt>
                <c:pt idx="584">
                  <c:v>3.2250000000000001E-2</c:v>
                </c:pt>
                <c:pt idx="585">
                  <c:v>3.2250000000000001E-2</c:v>
                </c:pt>
                <c:pt idx="586">
                  <c:v>3.2250000000000001E-2</c:v>
                </c:pt>
                <c:pt idx="587">
                  <c:v>3.2250000000000001E-2</c:v>
                </c:pt>
                <c:pt idx="588">
                  <c:v>3.2250000000000001E-2</c:v>
                </c:pt>
                <c:pt idx="589">
                  <c:v>3.2250000000000001E-2</c:v>
                </c:pt>
                <c:pt idx="590">
                  <c:v>3.2250000000000001E-2</c:v>
                </c:pt>
                <c:pt idx="591">
                  <c:v>3.2250000000000001E-2</c:v>
                </c:pt>
                <c:pt idx="592">
                  <c:v>3.2250000000000001E-2</c:v>
                </c:pt>
                <c:pt idx="593">
                  <c:v>3.2250000000000001E-2</c:v>
                </c:pt>
                <c:pt idx="594">
                  <c:v>3.2250000000000001E-2</c:v>
                </c:pt>
                <c:pt idx="595">
                  <c:v>3.2250000000000001E-2</c:v>
                </c:pt>
                <c:pt idx="596">
                  <c:v>3.2250000000000001E-2</c:v>
                </c:pt>
                <c:pt idx="597">
                  <c:v>3.2250000000000001E-2</c:v>
                </c:pt>
                <c:pt idx="598">
                  <c:v>3.2250000000000001E-2</c:v>
                </c:pt>
                <c:pt idx="599">
                  <c:v>3.2250000000000001E-2</c:v>
                </c:pt>
                <c:pt idx="600">
                  <c:v>3.2250000000000001E-2</c:v>
                </c:pt>
                <c:pt idx="601">
                  <c:v>3.2250000000000001E-2</c:v>
                </c:pt>
                <c:pt idx="602">
                  <c:v>3.2250000000000001E-2</c:v>
                </c:pt>
                <c:pt idx="603">
                  <c:v>3.2250000000000001E-2</c:v>
                </c:pt>
                <c:pt idx="604">
                  <c:v>3.2250000000000001E-2</c:v>
                </c:pt>
                <c:pt idx="605">
                  <c:v>3.2250000000000001E-2</c:v>
                </c:pt>
                <c:pt idx="606">
                  <c:v>3.2250000000000001E-2</c:v>
                </c:pt>
                <c:pt idx="607">
                  <c:v>3.2250000000000001E-2</c:v>
                </c:pt>
                <c:pt idx="608">
                  <c:v>3.2250000000000001E-2</c:v>
                </c:pt>
                <c:pt idx="609">
                  <c:v>3.2250000000000001E-2</c:v>
                </c:pt>
                <c:pt idx="610">
                  <c:v>3.2250000000000001E-2</c:v>
                </c:pt>
                <c:pt idx="611">
                  <c:v>3.2250000000000001E-2</c:v>
                </c:pt>
                <c:pt idx="612">
                  <c:v>3.2250000000000001E-2</c:v>
                </c:pt>
                <c:pt idx="613">
                  <c:v>3.2250000000000001E-2</c:v>
                </c:pt>
                <c:pt idx="614">
                  <c:v>3.2250000000000001E-2</c:v>
                </c:pt>
                <c:pt idx="615">
                  <c:v>3.2250000000000001E-2</c:v>
                </c:pt>
                <c:pt idx="616">
                  <c:v>3.2250000000000001E-2</c:v>
                </c:pt>
                <c:pt idx="617">
                  <c:v>3.2250000000000001E-2</c:v>
                </c:pt>
                <c:pt idx="618">
                  <c:v>3.2250000000000001E-2</c:v>
                </c:pt>
                <c:pt idx="619">
                  <c:v>3.2250000000000001E-2</c:v>
                </c:pt>
                <c:pt idx="620">
                  <c:v>3.2250000000000001E-2</c:v>
                </c:pt>
                <c:pt idx="621">
                  <c:v>3.2250000000000001E-2</c:v>
                </c:pt>
                <c:pt idx="622">
                  <c:v>3.2250000000000001E-2</c:v>
                </c:pt>
                <c:pt idx="623">
                  <c:v>3.2250000000000001E-2</c:v>
                </c:pt>
                <c:pt idx="624">
                  <c:v>3.2250000000000001E-2</c:v>
                </c:pt>
                <c:pt idx="625">
                  <c:v>3.2250000000000001E-2</c:v>
                </c:pt>
                <c:pt idx="626">
                  <c:v>3.2250000000000001E-2</c:v>
                </c:pt>
                <c:pt idx="627">
                  <c:v>3.2250000000000001E-2</c:v>
                </c:pt>
                <c:pt idx="628">
                  <c:v>3.2250000000000001E-2</c:v>
                </c:pt>
                <c:pt idx="629">
                  <c:v>3.2250000000000001E-2</c:v>
                </c:pt>
                <c:pt idx="630">
                  <c:v>3.2250000000000001E-2</c:v>
                </c:pt>
                <c:pt idx="631">
                  <c:v>3.2250000000000001E-2</c:v>
                </c:pt>
                <c:pt idx="632">
                  <c:v>3.2250000000000001E-2</c:v>
                </c:pt>
                <c:pt idx="633">
                  <c:v>3.2250000000000001E-2</c:v>
                </c:pt>
                <c:pt idx="634">
                  <c:v>3.2250000000000001E-2</c:v>
                </c:pt>
                <c:pt idx="635">
                  <c:v>3.2250000000000001E-2</c:v>
                </c:pt>
                <c:pt idx="636">
                  <c:v>3.2250000000000001E-2</c:v>
                </c:pt>
                <c:pt idx="637">
                  <c:v>3.2250000000000001E-2</c:v>
                </c:pt>
                <c:pt idx="638">
                  <c:v>3.2250000000000001E-2</c:v>
                </c:pt>
                <c:pt idx="639">
                  <c:v>3.2250000000000001E-2</c:v>
                </c:pt>
                <c:pt idx="640">
                  <c:v>3.2250000000000001E-2</c:v>
                </c:pt>
                <c:pt idx="641">
                  <c:v>3.2250000000000001E-2</c:v>
                </c:pt>
                <c:pt idx="642">
                  <c:v>3.2250000000000001E-2</c:v>
                </c:pt>
                <c:pt idx="643">
                  <c:v>3.2250000000000001E-2</c:v>
                </c:pt>
                <c:pt idx="644">
                  <c:v>3.2250000000000001E-2</c:v>
                </c:pt>
                <c:pt idx="645">
                  <c:v>3.2250000000000001E-2</c:v>
                </c:pt>
                <c:pt idx="646">
                  <c:v>3.2250000000000001E-2</c:v>
                </c:pt>
                <c:pt idx="647">
                  <c:v>3.2250000000000001E-2</c:v>
                </c:pt>
                <c:pt idx="648">
                  <c:v>3.2250000000000001E-2</c:v>
                </c:pt>
                <c:pt idx="649">
                  <c:v>3.2250000000000001E-2</c:v>
                </c:pt>
                <c:pt idx="650">
                  <c:v>3.2250000000000001E-2</c:v>
                </c:pt>
                <c:pt idx="651">
                  <c:v>3.2250000000000001E-2</c:v>
                </c:pt>
                <c:pt idx="652">
                  <c:v>3.2250000000000001E-2</c:v>
                </c:pt>
                <c:pt idx="653">
                  <c:v>3.2250000000000001E-2</c:v>
                </c:pt>
                <c:pt idx="654">
                  <c:v>3.2250000000000001E-2</c:v>
                </c:pt>
                <c:pt idx="655">
                  <c:v>3.2250000000000001E-2</c:v>
                </c:pt>
                <c:pt idx="656">
                  <c:v>3.2250000000000001E-2</c:v>
                </c:pt>
                <c:pt idx="657">
                  <c:v>3.2250000000000001E-2</c:v>
                </c:pt>
                <c:pt idx="658">
                  <c:v>3.2250000000000001E-2</c:v>
                </c:pt>
                <c:pt idx="659">
                  <c:v>3.2250000000000001E-2</c:v>
                </c:pt>
                <c:pt idx="660">
                  <c:v>3.2250000000000001E-2</c:v>
                </c:pt>
                <c:pt idx="661">
                  <c:v>3.2250000000000001E-2</c:v>
                </c:pt>
                <c:pt idx="662">
                  <c:v>3.2250000000000001E-2</c:v>
                </c:pt>
                <c:pt idx="663">
                  <c:v>3.2250000000000001E-2</c:v>
                </c:pt>
                <c:pt idx="664">
                  <c:v>3.2250000000000001E-2</c:v>
                </c:pt>
                <c:pt idx="665">
                  <c:v>3.2250000000000001E-2</c:v>
                </c:pt>
                <c:pt idx="666">
                  <c:v>3.2250000000000001E-2</c:v>
                </c:pt>
                <c:pt idx="667">
                  <c:v>3.2250000000000001E-2</c:v>
                </c:pt>
                <c:pt idx="668">
                  <c:v>3.2250000000000001E-2</c:v>
                </c:pt>
                <c:pt idx="669">
                  <c:v>3.2250000000000001E-2</c:v>
                </c:pt>
                <c:pt idx="670">
                  <c:v>3.2250000000000001E-2</c:v>
                </c:pt>
                <c:pt idx="671">
                  <c:v>3.2250000000000001E-2</c:v>
                </c:pt>
                <c:pt idx="672">
                  <c:v>3.2250000000000001E-2</c:v>
                </c:pt>
                <c:pt idx="673">
                  <c:v>3.2250000000000001E-2</c:v>
                </c:pt>
                <c:pt idx="674">
                  <c:v>3.2250000000000001E-2</c:v>
                </c:pt>
                <c:pt idx="675">
                  <c:v>3.2250000000000001E-2</c:v>
                </c:pt>
                <c:pt idx="676">
                  <c:v>3.2250000000000001E-2</c:v>
                </c:pt>
                <c:pt idx="677">
                  <c:v>3.2250000000000001E-2</c:v>
                </c:pt>
                <c:pt idx="678">
                  <c:v>3.2250000000000001E-2</c:v>
                </c:pt>
                <c:pt idx="679">
                  <c:v>3.2250000000000001E-2</c:v>
                </c:pt>
                <c:pt idx="680">
                  <c:v>3.2250000000000001E-2</c:v>
                </c:pt>
                <c:pt idx="681">
                  <c:v>3.2250000000000001E-2</c:v>
                </c:pt>
                <c:pt idx="682">
                  <c:v>3.2250000000000001E-2</c:v>
                </c:pt>
                <c:pt idx="683">
                  <c:v>3.2250000000000001E-2</c:v>
                </c:pt>
                <c:pt idx="684">
                  <c:v>3.2250000000000001E-2</c:v>
                </c:pt>
                <c:pt idx="685">
                  <c:v>3.2250000000000001E-2</c:v>
                </c:pt>
                <c:pt idx="686">
                  <c:v>3.2250000000000001E-2</c:v>
                </c:pt>
                <c:pt idx="687">
                  <c:v>3.2250000000000001E-2</c:v>
                </c:pt>
                <c:pt idx="688">
                  <c:v>3.2250000000000001E-2</c:v>
                </c:pt>
                <c:pt idx="689">
                  <c:v>3.2250000000000001E-2</c:v>
                </c:pt>
              </c:numCache>
            </c:numRef>
          </c:yVal>
          <c:smooth val="0"/>
          <c:extLst>
            <c:ext xmlns:c16="http://schemas.microsoft.com/office/drawing/2014/chart" uri="{C3380CC4-5D6E-409C-BE32-E72D297353CC}">
              <c16:uniqueId val="{00000000-8DA4-421E-BCE1-212500ADC481}"/>
            </c:ext>
          </c:extLst>
        </c:ser>
        <c:ser>
          <c:idx val="1"/>
          <c:order val="1"/>
          <c:tx>
            <c:strRef>
              <c:f>Cs_Results!$D$2</c:f>
              <c:strCache>
                <c:ptCount val="1"/>
                <c:pt idx="0">
                  <c:v>ICF-BURN-SC</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Cs_Results!$D$3:$D$692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5.2200000000000002E-5</c:v>
                </c:pt>
                <c:pt idx="82">
                  <c:v>5.2200000000000002E-5</c:v>
                </c:pt>
                <c:pt idx="83">
                  <c:v>5.2200000000000002E-5</c:v>
                </c:pt>
                <c:pt idx="84">
                  <c:v>5.2200000000000002E-5</c:v>
                </c:pt>
                <c:pt idx="85">
                  <c:v>5.2200000000000002E-5</c:v>
                </c:pt>
                <c:pt idx="86">
                  <c:v>5.2200000000000002E-5</c:v>
                </c:pt>
                <c:pt idx="87">
                  <c:v>5.2200000000000002E-5</c:v>
                </c:pt>
                <c:pt idx="88">
                  <c:v>5.2200000000000002E-5</c:v>
                </c:pt>
                <c:pt idx="89">
                  <c:v>5.2200000000000002E-5</c:v>
                </c:pt>
                <c:pt idx="90">
                  <c:v>5.2200000000000002E-5</c:v>
                </c:pt>
                <c:pt idx="91">
                  <c:v>5.2200000000000002E-5</c:v>
                </c:pt>
                <c:pt idx="92">
                  <c:v>5.2200000000000002E-5</c:v>
                </c:pt>
                <c:pt idx="93">
                  <c:v>5.2200000000000002E-5</c:v>
                </c:pt>
                <c:pt idx="94">
                  <c:v>5.2200000000000002E-5</c:v>
                </c:pt>
                <c:pt idx="95">
                  <c:v>5.2200000000000002E-5</c:v>
                </c:pt>
                <c:pt idx="96">
                  <c:v>5.2200000000000002E-5</c:v>
                </c:pt>
                <c:pt idx="97">
                  <c:v>5.2200000000000002E-5</c:v>
                </c:pt>
                <c:pt idx="98">
                  <c:v>5.2200000000000002E-5</c:v>
                </c:pt>
                <c:pt idx="99">
                  <c:v>5.2200000000000002E-5</c:v>
                </c:pt>
                <c:pt idx="100">
                  <c:v>5.2200000000000002E-5</c:v>
                </c:pt>
                <c:pt idx="101">
                  <c:v>5.2200000000000002E-5</c:v>
                </c:pt>
                <c:pt idx="102">
                  <c:v>5.2200000000000002E-5</c:v>
                </c:pt>
                <c:pt idx="103">
                  <c:v>5.2200000000000002E-5</c:v>
                </c:pt>
                <c:pt idx="104">
                  <c:v>5.2200000000000002E-5</c:v>
                </c:pt>
                <c:pt idx="105">
                  <c:v>5.2200000000000002E-5</c:v>
                </c:pt>
                <c:pt idx="106">
                  <c:v>5.2200000000000002E-5</c:v>
                </c:pt>
                <c:pt idx="107">
                  <c:v>5.2200000000000002E-5</c:v>
                </c:pt>
                <c:pt idx="108">
                  <c:v>5.2200000000000002E-5</c:v>
                </c:pt>
                <c:pt idx="109">
                  <c:v>5.2200000000000002E-5</c:v>
                </c:pt>
                <c:pt idx="110">
                  <c:v>5.2200000000000002E-5</c:v>
                </c:pt>
                <c:pt idx="111">
                  <c:v>5.2200000000000002E-5</c:v>
                </c:pt>
                <c:pt idx="112">
                  <c:v>5.2200000000000002E-5</c:v>
                </c:pt>
                <c:pt idx="113">
                  <c:v>5.2200000000000002E-5</c:v>
                </c:pt>
                <c:pt idx="114">
                  <c:v>5.2200000000000002E-5</c:v>
                </c:pt>
                <c:pt idx="115">
                  <c:v>5.2200000000000002E-5</c:v>
                </c:pt>
                <c:pt idx="116">
                  <c:v>5.2200000000000002E-5</c:v>
                </c:pt>
                <c:pt idx="117">
                  <c:v>5.2200000000000002E-5</c:v>
                </c:pt>
                <c:pt idx="118">
                  <c:v>5.8820000000000003E-5</c:v>
                </c:pt>
                <c:pt idx="119">
                  <c:v>5.8820000000000003E-5</c:v>
                </c:pt>
                <c:pt idx="120">
                  <c:v>5.8820000000000003E-5</c:v>
                </c:pt>
                <c:pt idx="121">
                  <c:v>5.8820000000000003E-5</c:v>
                </c:pt>
                <c:pt idx="122">
                  <c:v>5.8820000000000003E-5</c:v>
                </c:pt>
                <c:pt idx="123">
                  <c:v>5.8820000000000003E-5</c:v>
                </c:pt>
                <c:pt idx="124">
                  <c:v>5.8820000000000003E-5</c:v>
                </c:pt>
                <c:pt idx="125">
                  <c:v>5.8820000000000003E-5</c:v>
                </c:pt>
                <c:pt idx="126">
                  <c:v>5.8820000000000003E-5</c:v>
                </c:pt>
                <c:pt idx="127">
                  <c:v>5.8820000000000003E-5</c:v>
                </c:pt>
                <c:pt idx="128">
                  <c:v>5.8820000000000003E-5</c:v>
                </c:pt>
                <c:pt idx="129">
                  <c:v>5.8820000000000003E-5</c:v>
                </c:pt>
                <c:pt idx="130">
                  <c:v>5.8820000000000003E-5</c:v>
                </c:pt>
                <c:pt idx="131">
                  <c:v>5.8820000000000003E-5</c:v>
                </c:pt>
                <c:pt idx="132">
                  <c:v>5.8820000000000003E-5</c:v>
                </c:pt>
                <c:pt idx="133">
                  <c:v>5.8820000000000003E-5</c:v>
                </c:pt>
                <c:pt idx="134">
                  <c:v>5.8820000000000003E-5</c:v>
                </c:pt>
                <c:pt idx="135">
                  <c:v>5.8820000000000003E-5</c:v>
                </c:pt>
                <c:pt idx="136">
                  <c:v>5.8820000000000003E-5</c:v>
                </c:pt>
                <c:pt idx="137">
                  <c:v>5.8820000000000003E-5</c:v>
                </c:pt>
                <c:pt idx="138">
                  <c:v>5.8820000000000003E-5</c:v>
                </c:pt>
                <c:pt idx="139">
                  <c:v>5.8820000000000003E-5</c:v>
                </c:pt>
                <c:pt idx="140">
                  <c:v>5.8820000000000003E-5</c:v>
                </c:pt>
                <c:pt idx="141">
                  <c:v>5.8820000000000003E-5</c:v>
                </c:pt>
                <c:pt idx="142">
                  <c:v>5.8820000000000003E-5</c:v>
                </c:pt>
                <c:pt idx="143">
                  <c:v>5.8820000000000003E-5</c:v>
                </c:pt>
                <c:pt idx="144">
                  <c:v>5.8820000000000003E-5</c:v>
                </c:pt>
                <c:pt idx="145">
                  <c:v>5.8820000000000003E-5</c:v>
                </c:pt>
                <c:pt idx="146">
                  <c:v>5.8820000000000003E-5</c:v>
                </c:pt>
                <c:pt idx="147">
                  <c:v>5.8820000000000003E-5</c:v>
                </c:pt>
                <c:pt idx="148">
                  <c:v>5.8820000000000003E-5</c:v>
                </c:pt>
                <c:pt idx="149">
                  <c:v>5.8820000000000003E-5</c:v>
                </c:pt>
                <c:pt idx="150">
                  <c:v>5.8820000000000003E-5</c:v>
                </c:pt>
                <c:pt idx="151">
                  <c:v>5.8820000000000003E-5</c:v>
                </c:pt>
                <c:pt idx="152">
                  <c:v>5.8820000000000003E-5</c:v>
                </c:pt>
                <c:pt idx="153">
                  <c:v>5.8820000000000003E-5</c:v>
                </c:pt>
                <c:pt idx="154">
                  <c:v>5.8820000000000003E-5</c:v>
                </c:pt>
                <c:pt idx="155">
                  <c:v>5.8820000000000003E-5</c:v>
                </c:pt>
                <c:pt idx="156">
                  <c:v>5.8820000000000003E-5</c:v>
                </c:pt>
                <c:pt idx="157">
                  <c:v>5.8820000000000003E-5</c:v>
                </c:pt>
                <c:pt idx="158">
                  <c:v>5.8820000000000003E-5</c:v>
                </c:pt>
                <c:pt idx="159">
                  <c:v>5.8820000000000003E-5</c:v>
                </c:pt>
                <c:pt idx="160">
                  <c:v>5.8820000000000003E-5</c:v>
                </c:pt>
                <c:pt idx="161">
                  <c:v>5.8820000000000003E-5</c:v>
                </c:pt>
                <c:pt idx="162">
                  <c:v>5.8820000000000003E-5</c:v>
                </c:pt>
                <c:pt idx="163">
                  <c:v>5.8820000000000003E-5</c:v>
                </c:pt>
                <c:pt idx="164">
                  <c:v>5.8820000000000003E-5</c:v>
                </c:pt>
                <c:pt idx="165">
                  <c:v>5.8820000000000003E-5</c:v>
                </c:pt>
                <c:pt idx="166">
                  <c:v>5.8820000000000003E-5</c:v>
                </c:pt>
                <c:pt idx="167">
                  <c:v>5.8820000000000003E-5</c:v>
                </c:pt>
                <c:pt idx="168">
                  <c:v>5.8820000000000003E-5</c:v>
                </c:pt>
                <c:pt idx="169">
                  <c:v>5.8820000000000003E-5</c:v>
                </c:pt>
                <c:pt idx="170">
                  <c:v>5.8820000000000003E-5</c:v>
                </c:pt>
                <c:pt idx="171">
                  <c:v>5.8820000000000003E-5</c:v>
                </c:pt>
                <c:pt idx="172">
                  <c:v>5.8820000000000003E-5</c:v>
                </c:pt>
                <c:pt idx="173">
                  <c:v>5.8820000000000003E-5</c:v>
                </c:pt>
                <c:pt idx="174">
                  <c:v>5.8820000000000003E-5</c:v>
                </c:pt>
                <c:pt idx="175">
                  <c:v>5.8820000000000003E-5</c:v>
                </c:pt>
                <c:pt idx="176">
                  <c:v>5.8820000000000003E-5</c:v>
                </c:pt>
                <c:pt idx="177">
                  <c:v>5.8820000000000003E-5</c:v>
                </c:pt>
                <c:pt idx="178">
                  <c:v>5.8820000000000003E-5</c:v>
                </c:pt>
                <c:pt idx="179">
                  <c:v>5.8820000000000003E-5</c:v>
                </c:pt>
                <c:pt idx="180">
                  <c:v>5.8820000000000003E-5</c:v>
                </c:pt>
                <c:pt idx="181">
                  <c:v>5.8820000000000003E-5</c:v>
                </c:pt>
                <c:pt idx="182">
                  <c:v>5.8820000000000003E-5</c:v>
                </c:pt>
                <c:pt idx="183">
                  <c:v>5.8820000000000003E-5</c:v>
                </c:pt>
                <c:pt idx="184">
                  <c:v>5.8820000000000003E-5</c:v>
                </c:pt>
                <c:pt idx="185">
                  <c:v>5.8820000000000003E-5</c:v>
                </c:pt>
                <c:pt idx="186">
                  <c:v>5.8820000000000003E-5</c:v>
                </c:pt>
                <c:pt idx="187">
                  <c:v>5.8820000000000003E-5</c:v>
                </c:pt>
                <c:pt idx="188">
                  <c:v>5.8820000000000003E-5</c:v>
                </c:pt>
                <c:pt idx="189">
                  <c:v>5.8820000000000003E-5</c:v>
                </c:pt>
                <c:pt idx="190">
                  <c:v>5.8820000000000003E-5</c:v>
                </c:pt>
                <c:pt idx="191">
                  <c:v>5.8820000000000003E-5</c:v>
                </c:pt>
                <c:pt idx="192">
                  <c:v>5.8820000000000003E-5</c:v>
                </c:pt>
                <c:pt idx="193">
                  <c:v>5.8820000000000003E-5</c:v>
                </c:pt>
                <c:pt idx="194">
                  <c:v>5.8820000000000003E-5</c:v>
                </c:pt>
                <c:pt idx="195">
                  <c:v>5.8820000000000003E-5</c:v>
                </c:pt>
                <c:pt idx="196">
                  <c:v>5.8820000000000003E-5</c:v>
                </c:pt>
                <c:pt idx="197">
                  <c:v>5.8820000000000003E-5</c:v>
                </c:pt>
                <c:pt idx="198">
                  <c:v>5.8820000000000003E-5</c:v>
                </c:pt>
                <c:pt idx="199">
                  <c:v>5.8820000000000003E-5</c:v>
                </c:pt>
                <c:pt idx="200">
                  <c:v>5.8820000000000003E-5</c:v>
                </c:pt>
                <c:pt idx="201">
                  <c:v>5.8820000000000003E-5</c:v>
                </c:pt>
                <c:pt idx="202">
                  <c:v>5.8820000000000003E-5</c:v>
                </c:pt>
                <c:pt idx="203">
                  <c:v>5.8820000000000003E-5</c:v>
                </c:pt>
                <c:pt idx="204">
                  <c:v>5.8820000000000003E-5</c:v>
                </c:pt>
                <c:pt idx="205">
                  <c:v>5.8820000000000003E-5</c:v>
                </c:pt>
                <c:pt idx="206">
                  <c:v>5.8820000000000003E-5</c:v>
                </c:pt>
                <c:pt idx="207">
                  <c:v>5.8820000000000003E-5</c:v>
                </c:pt>
                <c:pt idx="208">
                  <c:v>5.8820000000000003E-5</c:v>
                </c:pt>
                <c:pt idx="209">
                  <c:v>5.8820000000000003E-5</c:v>
                </c:pt>
                <c:pt idx="210">
                  <c:v>5.8820000000000003E-5</c:v>
                </c:pt>
                <c:pt idx="211">
                  <c:v>5.8820000000000003E-5</c:v>
                </c:pt>
                <c:pt idx="212">
                  <c:v>5.8820000000000003E-5</c:v>
                </c:pt>
                <c:pt idx="213">
                  <c:v>5.8820000000000003E-5</c:v>
                </c:pt>
                <c:pt idx="214">
                  <c:v>5.8820000000000003E-5</c:v>
                </c:pt>
                <c:pt idx="215">
                  <c:v>5.8820000000000003E-5</c:v>
                </c:pt>
                <c:pt idx="216">
                  <c:v>5.8820000000000003E-5</c:v>
                </c:pt>
                <c:pt idx="217">
                  <c:v>5.8820000000000003E-5</c:v>
                </c:pt>
                <c:pt idx="218">
                  <c:v>5.8820000000000003E-5</c:v>
                </c:pt>
                <c:pt idx="219">
                  <c:v>5.8820000000000003E-5</c:v>
                </c:pt>
                <c:pt idx="220">
                  <c:v>5.8820000000000003E-5</c:v>
                </c:pt>
                <c:pt idx="221">
                  <c:v>5.8820000000000003E-5</c:v>
                </c:pt>
                <c:pt idx="222">
                  <c:v>5.8820000000000003E-5</c:v>
                </c:pt>
                <c:pt idx="223">
                  <c:v>5.8820000000000003E-5</c:v>
                </c:pt>
                <c:pt idx="224">
                  <c:v>5.8820000000000003E-5</c:v>
                </c:pt>
                <c:pt idx="225">
                  <c:v>5.8820000000000003E-5</c:v>
                </c:pt>
                <c:pt idx="226">
                  <c:v>5.8820000000000003E-5</c:v>
                </c:pt>
                <c:pt idx="227">
                  <c:v>5.8820000000000003E-5</c:v>
                </c:pt>
                <c:pt idx="228">
                  <c:v>5.8820000000000003E-5</c:v>
                </c:pt>
                <c:pt idx="229">
                  <c:v>5.8820000000000003E-5</c:v>
                </c:pt>
                <c:pt idx="230">
                  <c:v>5.8820000000000003E-5</c:v>
                </c:pt>
                <c:pt idx="231">
                  <c:v>5.8820000000000003E-5</c:v>
                </c:pt>
                <c:pt idx="232">
                  <c:v>5.8820000000000003E-5</c:v>
                </c:pt>
                <c:pt idx="233">
                  <c:v>5.8820000000000003E-5</c:v>
                </c:pt>
                <c:pt idx="234">
                  <c:v>5.8820000000000003E-5</c:v>
                </c:pt>
                <c:pt idx="235">
                  <c:v>5.8820000000000003E-5</c:v>
                </c:pt>
                <c:pt idx="236">
                  <c:v>5.8820000000000003E-5</c:v>
                </c:pt>
                <c:pt idx="237">
                  <c:v>5.8820000000000003E-5</c:v>
                </c:pt>
                <c:pt idx="238">
                  <c:v>5.8820000000000003E-5</c:v>
                </c:pt>
                <c:pt idx="239">
                  <c:v>5.8820000000000003E-5</c:v>
                </c:pt>
                <c:pt idx="240">
                  <c:v>5.8820000000000003E-5</c:v>
                </c:pt>
                <c:pt idx="241">
                  <c:v>5.8820000000000003E-5</c:v>
                </c:pt>
                <c:pt idx="242">
                  <c:v>5.8820000000000003E-5</c:v>
                </c:pt>
                <c:pt idx="243">
                  <c:v>5.8820000000000003E-5</c:v>
                </c:pt>
                <c:pt idx="244">
                  <c:v>5.8820000000000003E-5</c:v>
                </c:pt>
                <c:pt idx="245">
                  <c:v>5.8820000000000003E-5</c:v>
                </c:pt>
                <c:pt idx="246">
                  <c:v>5.8820000000000003E-5</c:v>
                </c:pt>
                <c:pt idx="247">
                  <c:v>5.8820000000000003E-5</c:v>
                </c:pt>
                <c:pt idx="248">
                  <c:v>5.8820000000000003E-5</c:v>
                </c:pt>
                <c:pt idx="249">
                  <c:v>5.8820000000000003E-5</c:v>
                </c:pt>
                <c:pt idx="250">
                  <c:v>5.8820000000000003E-5</c:v>
                </c:pt>
                <c:pt idx="251">
                  <c:v>5.8820000000000003E-5</c:v>
                </c:pt>
                <c:pt idx="252">
                  <c:v>5.8820000000000003E-5</c:v>
                </c:pt>
                <c:pt idx="253">
                  <c:v>5.8820000000000003E-5</c:v>
                </c:pt>
                <c:pt idx="254">
                  <c:v>5.8820000000000003E-5</c:v>
                </c:pt>
                <c:pt idx="255">
                  <c:v>5.8820000000000003E-5</c:v>
                </c:pt>
                <c:pt idx="256">
                  <c:v>5.8820000000000003E-5</c:v>
                </c:pt>
                <c:pt idx="257">
                  <c:v>5.8820000000000003E-5</c:v>
                </c:pt>
                <c:pt idx="258">
                  <c:v>5.8820000000000003E-5</c:v>
                </c:pt>
                <c:pt idx="259">
                  <c:v>5.8820000000000003E-5</c:v>
                </c:pt>
                <c:pt idx="260">
                  <c:v>5.8820000000000003E-5</c:v>
                </c:pt>
                <c:pt idx="261">
                  <c:v>5.8820000000000003E-5</c:v>
                </c:pt>
                <c:pt idx="262">
                  <c:v>5.8820000000000003E-5</c:v>
                </c:pt>
                <c:pt idx="263">
                  <c:v>5.8820000000000003E-5</c:v>
                </c:pt>
                <c:pt idx="264">
                  <c:v>5.8820000000000003E-5</c:v>
                </c:pt>
                <c:pt idx="265">
                  <c:v>5.8820000000000003E-5</c:v>
                </c:pt>
                <c:pt idx="266">
                  <c:v>5.8820000000000003E-5</c:v>
                </c:pt>
                <c:pt idx="267">
                  <c:v>5.8820000000000003E-5</c:v>
                </c:pt>
                <c:pt idx="268">
                  <c:v>5.8820000000000003E-5</c:v>
                </c:pt>
                <c:pt idx="269">
                  <c:v>5.8820000000000003E-5</c:v>
                </c:pt>
                <c:pt idx="270">
                  <c:v>5.8820000000000003E-5</c:v>
                </c:pt>
                <c:pt idx="271">
                  <c:v>5.8820000000000003E-5</c:v>
                </c:pt>
                <c:pt idx="272">
                  <c:v>5.8820000000000003E-5</c:v>
                </c:pt>
                <c:pt idx="273">
                  <c:v>5.8820000000000003E-5</c:v>
                </c:pt>
                <c:pt idx="274">
                  <c:v>5.8820000000000003E-5</c:v>
                </c:pt>
                <c:pt idx="275">
                  <c:v>5.8820000000000003E-5</c:v>
                </c:pt>
                <c:pt idx="276">
                  <c:v>5.8820000000000003E-5</c:v>
                </c:pt>
                <c:pt idx="277">
                  <c:v>5.8820000000000003E-5</c:v>
                </c:pt>
                <c:pt idx="278">
                  <c:v>5.8820000000000003E-5</c:v>
                </c:pt>
                <c:pt idx="279">
                  <c:v>5.8820000000000003E-5</c:v>
                </c:pt>
                <c:pt idx="280">
                  <c:v>5.8820000000000003E-5</c:v>
                </c:pt>
                <c:pt idx="281">
                  <c:v>5.8820000000000003E-5</c:v>
                </c:pt>
                <c:pt idx="282">
                  <c:v>5.8820000000000003E-5</c:v>
                </c:pt>
                <c:pt idx="283">
                  <c:v>5.8820000000000003E-5</c:v>
                </c:pt>
                <c:pt idx="284">
                  <c:v>5.8820000000000003E-5</c:v>
                </c:pt>
                <c:pt idx="285">
                  <c:v>5.8820000000000003E-5</c:v>
                </c:pt>
                <c:pt idx="286">
                  <c:v>5.8820000000000003E-5</c:v>
                </c:pt>
                <c:pt idx="287">
                  <c:v>5.8820000000000003E-5</c:v>
                </c:pt>
                <c:pt idx="288">
                  <c:v>5.8820000000000003E-5</c:v>
                </c:pt>
                <c:pt idx="289">
                  <c:v>5.8820000000000003E-5</c:v>
                </c:pt>
                <c:pt idx="290">
                  <c:v>5.8820000000000003E-5</c:v>
                </c:pt>
                <c:pt idx="291">
                  <c:v>5.8820000000000003E-5</c:v>
                </c:pt>
                <c:pt idx="292">
                  <c:v>5.8820000000000003E-5</c:v>
                </c:pt>
                <c:pt idx="293">
                  <c:v>5.8820000000000003E-5</c:v>
                </c:pt>
                <c:pt idx="294">
                  <c:v>5.8820000000000003E-5</c:v>
                </c:pt>
                <c:pt idx="295">
                  <c:v>5.8820000000000003E-5</c:v>
                </c:pt>
                <c:pt idx="296">
                  <c:v>5.8820000000000003E-5</c:v>
                </c:pt>
                <c:pt idx="297">
                  <c:v>5.8820000000000003E-5</c:v>
                </c:pt>
                <c:pt idx="298">
                  <c:v>5.8820000000000003E-5</c:v>
                </c:pt>
                <c:pt idx="299">
                  <c:v>5.8820000000000003E-5</c:v>
                </c:pt>
                <c:pt idx="300">
                  <c:v>5.8820000000000003E-5</c:v>
                </c:pt>
                <c:pt idx="301">
                  <c:v>5.8820000000000003E-5</c:v>
                </c:pt>
                <c:pt idx="302">
                  <c:v>5.8820000000000003E-5</c:v>
                </c:pt>
                <c:pt idx="303">
                  <c:v>5.8820000000000003E-5</c:v>
                </c:pt>
                <c:pt idx="304">
                  <c:v>5.8820000000000003E-5</c:v>
                </c:pt>
                <c:pt idx="305">
                  <c:v>5.8820000000000003E-5</c:v>
                </c:pt>
                <c:pt idx="306">
                  <c:v>5.8820000000000003E-5</c:v>
                </c:pt>
                <c:pt idx="307">
                  <c:v>5.8820000000000003E-5</c:v>
                </c:pt>
                <c:pt idx="308">
                  <c:v>5.8820000000000003E-5</c:v>
                </c:pt>
                <c:pt idx="309">
                  <c:v>5.8820000000000003E-5</c:v>
                </c:pt>
                <c:pt idx="310">
                  <c:v>5.8820000000000003E-5</c:v>
                </c:pt>
                <c:pt idx="311">
                  <c:v>5.8820000000000003E-5</c:v>
                </c:pt>
                <c:pt idx="312">
                  <c:v>5.8820000000000003E-5</c:v>
                </c:pt>
                <c:pt idx="313">
                  <c:v>5.8820000000000003E-5</c:v>
                </c:pt>
                <c:pt idx="314">
                  <c:v>5.8820000000000003E-5</c:v>
                </c:pt>
                <c:pt idx="315">
                  <c:v>5.8820000000000003E-5</c:v>
                </c:pt>
                <c:pt idx="316">
                  <c:v>5.8820000000000003E-5</c:v>
                </c:pt>
                <c:pt idx="317">
                  <c:v>5.8820000000000003E-5</c:v>
                </c:pt>
                <c:pt idx="318">
                  <c:v>5.8820000000000003E-5</c:v>
                </c:pt>
                <c:pt idx="319">
                  <c:v>5.8820000000000003E-5</c:v>
                </c:pt>
                <c:pt idx="320">
                  <c:v>5.8820000000000003E-5</c:v>
                </c:pt>
                <c:pt idx="321">
                  <c:v>5.8820000000000003E-5</c:v>
                </c:pt>
                <c:pt idx="322">
                  <c:v>5.8820000000000003E-5</c:v>
                </c:pt>
                <c:pt idx="323">
                  <c:v>5.8820000000000003E-5</c:v>
                </c:pt>
                <c:pt idx="324">
                  <c:v>5.8820000000000003E-5</c:v>
                </c:pt>
                <c:pt idx="325">
                  <c:v>5.8820000000000003E-5</c:v>
                </c:pt>
                <c:pt idx="326">
                  <c:v>5.8820000000000003E-5</c:v>
                </c:pt>
                <c:pt idx="327">
                  <c:v>5.8820000000000003E-5</c:v>
                </c:pt>
                <c:pt idx="328">
                  <c:v>5.8820000000000003E-5</c:v>
                </c:pt>
                <c:pt idx="329">
                  <c:v>5.8820000000000003E-5</c:v>
                </c:pt>
                <c:pt idx="330">
                  <c:v>5.8820000000000003E-5</c:v>
                </c:pt>
                <c:pt idx="331">
                  <c:v>5.8820000000000003E-5</c:v>
                </c:pt>
                <c:pt idx="332">
                  <c:v>5.8820000000000003E-5</c:v>
                </c:pt>
                <c:pt idx="333">
                  <c:v>5.8820000000000003E-5</c:v>
                </c:pt>
                <c:pt idx="334">
                  <c:v>5.8820000000000003E-5</c:v>
                </c:pt>
                <c:pt idx="335">
                  <c:v>5.8820000000000003E-5</c:v>
                </c:pt>
                <c:pt idx="336">
                  <c:v>5.8820000000000003E-5</c:v>
                </c:pt>
                <c:pt idx="337">
                  <c:v>5.8820000000000003E-5</c:v>
                </c:pt>
                <c:pt idx="338">
                  <c:v>5.8820000000000003E-5</c:v>
                </c:pt>
                <c:pt idx="339">
                  <c:v>5.8820000000000003E-5</c:v>
                </c:pt>
                <c:pt idx="340">
                  <c:v>5.8820000000000003E-5</c:v>
                </c:pt>
                <c:pt idx="341">
                  <c:v>5.8820000000000003E-5</c:v>
                </c:pt>
                <c:pt idx="342">
                  <c:v>5.8820000000000003E-5</c:v>
                </c:pt>
                <c:pt idx="343">
                  <c:v>5.8820000000000003E-5</c:v>
                </c:pt>
                <c:pt idx="344">
                  <c:v>5.8820000000000003E-5</c:v>
                </c:pt>
                <c:pt idx="345">
                  <c:v>5.8820000000000003E-5</c:v>
                </c:pt>
                <c:pt idx="346">
                  <c:v>5.8820000000000003E-5</c:v>
                </c:pt>
                <c:pt idx="347">
                  <c:v>5.8820000000000003E-5</c:v>
                </c:pt>
                <c:pt idx="348">
                  <c:v>5.8820000000000003E-5</c:v>
                </c:pt>
                <c:pt idx="349">
                  <c:v>5.8820000000000003E-5</c:v>
                </c:pt>
                <c:pt idx="350">
                  <c:v>5.8820000000000003E-5</c:v>
                </c:pt>
                <c:pt idx="351">
                  <c:v>5.8820000000000003E-5</c:v>
                </c:pt>
                <c:pt idx="352">
                  <c:v>5.8820000000000003E-5</c:v>
                </c:pt>
                <c:pt idx="353">
                  <c:v>5.8820000000000003E-5</c:v>
                </c:pt>
                <c:pt idx="354">
                  <c:v>5.8820000000000003E-5</c:v>
                </c:pt>
                <c:pt idx="355">
                  <c:v>5.8820000000000003E-5</c:v>
                </c:pt>
                <c:pt idx="356">
                  <c:v>5.8820000000000003E-5</c:v>
                </c:pt>
                <c:pt idx="357">
                  <c:v>5.8820000000000003E-5</c:v>
                </c:pt>
                <c:pt idx="358">
                  <c:v>5.8820000000000003E-5</c:v>
                </c:pt>
                <c:pt idx="359">
                  <c:v>5.8820000000000003E-5</c:v>
                </c:pt>
                <c:pt idx="360">
                  <c:v>5.8820000000000003E-5</c:v>
                </c:pt>
                <c:pt idx="361">
                  <c:v>5.8820000000000003E-5</c:v>
                </c:pt>
                <c:pt idx="362">
                  <c:v>5.8820000000000003E-5</c:v>
                </c:pt>
                <c:pt idx="363">
                  <c:v>5.8820000000000003E-5</c:v>
                </c:pt>
                <c:pt idx="364">
                  <c:v>5.8820000000000003E-5</c:v>
                </c:pt>
                <c:pt idx="365">
                  <c:v>5.8820000000000003E-5</c:v>
                </c:pt>
                <c:pt idx="366">
                  <c:v>5.8820000000000003E-5</c:v>
                </c:pt>
                <c:pt idx="367">
                  <c:v>5.8820000000000003E-5</c:v>
                </c:pt>
                <c:pt idx="368">
                  <c:v>5.8820000000000003E-5</c:v>
                </c:pt>
                <c:pt idx="369">
                  <c:v>5.8820000000000003E-5</c:v>
                </c:pt>
                <c:pt idx="370">
                  <c:v>5.8820000000000003E-5</c:v>
                </c:pt>
                <c:pt idx="371">
                  <c:v>5.8820000000000003E-5</c:v>
                </c:pt>
                <c:pt idx="372">
                  <c:v>5.8820000000000003E-5</c:v>
                </c:pt>
                <c:pt idx="373">
                  <c:v>5.8820000000000003E-5</c:v>
                </c:pt>
                <c:pt idx="374">
                  <c:v>5.8820000000000003E-5</c:v>
                </c:pt>
                <c:pt idx="375">
                  <c:v>5.8820000000000003E-5</c:v>
                </c:pt>
                <c:pt idx="376">
                  <c:v>5.8820000000000003E-5</c:v>
                </c:pt>
                <c:pt idx="377">
                  <c:v>5.8820000000000003E-5</c:v>
                </c:pt>
                <c:pt idx="378">
                  <c:v>5.8820000000000003E-5</c:v>
                </c:pt>
                <c:pt idx="379">
                  <c:v>5.8820000000000003E-5</c:v>
                </c:pt>
                <c:pt idx="380">
                  <c:v>5.8820000000000003E-5</c:v>
                </c:pt>
                <c:pt idx="381">
                  <c:v>5.8820000000000003E-5</c:v>
                </c:pt>
                <c:pt idx="382">
                  <c:v>5.8820000000000003E-5</c:v>
                </c:pt>
                <c:pt idx="383">
                  <c:v>5.8820000000000003E-5</c:v>
                </c:pt>
                <c:pt idx="384">
                  <c:v>5.8820000000000003E-5</c:v>
                </c:pt>
                <c:pt idx="385">
                  <c:v>5.8820000000000003E-5</c:v>
                </c:pt>
                <c:pt idx="386">
                  <c:v>5.8820000000000003E-5</c:v>
                </c:pt>
                <c:pt idx="387">
                  <c:v>5.8820000000000003E-5</c:v>
                </c:pt>
                <c:pt idx="388">
                  <c:v>5.8820000000000003E-5</c:v>
                </c:pt>
                <c:pt idx="389">
                  <c:v>5.8820000000000003E-5</c:v>
                </c:pt>
                <c:pt idx="390">
                  <c:v>5.8820000000000003E-5</c:v>
                </c:pt>
                <c:pt idx="391">
                  <c:v>5.8820000000000003E-5</c:v>
                </c:pt>
                <c:pt idx="392">
                  <c:v>5.8820000000000003E-5</c:v>
                </c:pt>
                <c:pt idx="393">
                  <c:v>5.8820000000000003E-5</c:v>
                </c:pt>
                <c:pt idx="394">
                  <c:v>5.8820000000000003E-5</c:v>
                </c:pt>
                <c:pt idx="395">
                  <c:v>5.8820000000000003E-5</c:v>
                </c:pt>
                <c:pt idx="396">
                  <c:v>5.8820000000000003E-5</c:v>
                </c:pt>
                <c:pt idx="397">
                  <c:v>5.8820000000000003E-5</c:v>
                </c:pt>
                <c:pt idx="398">
                  <c:v>5.8820000000000003E-5</c:v>
                </c:pt>
                <c:pt idx="399">
                  <c:v>5.8820000000000003E-5</c:v>
                </c:pt>
                <c:pt idx="400">
                  <c:v>5.8820000000000003E-5</c:v>
                </c:pt>
                <c:pt idx="401">
                  <c:v>5.8820000000000003E-5</c:v>
                </c:pt>
                <c:pt idx="402">
                  <c:v>5.8820000000000003E-5</c:v>
                </c:pt>
                <c:pt idx="403">
                  <c:v>5.8820000000000003E-5</c:v>
                </c:pt>
                <c:pt idx="404">
                  <c:v>5.8820000000000003E-5</c:v>
                </c:pt>
                <c:pt idx="405">
                  <c:v>5.8820000000000003E-5</c:v>
                </c:pt>
                <c:pt idx="406">
                  <c:v>5.8820000000000003E-5</c:v>
                </c:pt>
                <c:pt idx="407">
                  <c:v>5.8820000000000003E-5</c:v>
                </c:pt>
                <c:pt idx="408">
                  <c:v>5.8820000000000003E-5</c:v>
                </c:pt>
                <c:pt idx="409">
                  <c:v>5.8820000000000003E-5</c:v>
                </c:pt>
                <c:pt idx="410">
                  <c:v>5.8820000000000003E-5</c:v>
                </c:pt>
                <c:pt idx="411">
                  <c:v>5.8820000000000003E-5</c:v>
                </c:pt>
                <c:pt idx="412">
                  <c:v>5.8820000000000003E-5</c:v>
                </c:pt>
                <c:pt idx="413">
                  <c:v>5.8820000000000003E-5</c:v>
                </c:pt>
                <c:pt idx="414">
                  <c:v>5.8820000000000003E-5</c:v>
                </c:pt>
                <c:pt idx="415">
                  <c:v>5.8820000000000003E-5</c:v>
                </c:pt>
                <c:pt idx="416">
                  <c:v>5.8820000000000003E-5</c:v>
                </c:pt>
                <c:pt idx="417">
                  <c:v>5.8820000000000003E-5</c:v>
                </c:pt>
                <c:pt idx="418">
                  <c:v>5.8820000000000003E-5</c:v>
                </c:pt>
                <c:pt idx="419">
                  <c:v>5.8820000000000003E-5</c:v>
                </c:pt>
                <c:pt idx="420">
                  <c:v>5.8820000000000003E-5</c:v>
                </c:pt>
                <c:pt idx="421">
                  <c:v>5.8820000000000003E-5</c:v>
                </c:pt>
                <c:pt idx="422">
                  <c:v>5.8820000000000003E-5</c:v>
                </c:pt>
                <c:pt idx="423">
                  <c:v>5.8820000000000003E-5</c:v>
                </c:pt>
                <c:pt idx="424">
                  <c:v>5.8820000000000003E-5</c:v>
                </c:pt>
                <c:pt idx="425">
                  <c:v>5.8820000000000003E-5</c:v>
                </c:pt>
                <c:pt idx="426">
                  <c:v>5.8820000000000003E-5</c:v>
                </c:pt>
                <c:pt idx="427">
                  <c:v>5.8820000000000003E-5</c:v>
                </c:pt>
                <c:pt idx="428">
                  <c:v>5.8820000000000003E-5</c:v>
                </c:pt>
                <c:pt idx="429">
                  <c:v>5.8820000000000003E-5</c:v>
                </c:pt>
                <c:pt idx="430">
                  <c:v>5.8820000000000003E-5</c:v>
                </c:pt>
                <c:pt idx="431">
                  <c:v>5.8820000000000003E-5</c:v>
                </c:pt>
                <c:pt idx="432">
                  <c:v>5.8820000000000003E-5</c:v>
                </c:pt>
                <c:pt idx="433">
                  <c:v>5.8820000000000003E-5</c:v>
                </c:pt>
                <c:pt idx="434">
                  <c:v>5.8820000000000003E-5</c:v>
                </c:pt>
                <c:pt idx="435">
                  <c:v>5.8820000000000003E-5</c:v>
                </c:pt>
                <c:pt idx="436">
                  <c:v>5.8820000000000003E-5</c:v>
                </c:pt>
                <c:pt idx="437">
                  <c:v>5.8820000000000003E-5</c:v>
                </c:pt>
                <c:pt idx="438">
                  <c:v>5.8820000000000003E-5</c:v>
                </c:pt>
                <c:pt idx="439">
                  <c:v>5.8820000000000003E-5</c:v>
                </c:pt>
                <c:pt idx="440">
                  <c:v>5.8820000000000003E-5</c:v>
                </c:pt>
                <c:pt idx="441">
                  <c:v>5.8820000000000003E-5</c:v>
                </c:pt>
                <c:pt idx="442">
                  <c:v>5.8820000000000003E-5</c:v>
                </c:pt>
                <c:pt idx="443">
                  <c:v>5.8820000000000003E-5</c:v>
                </c:pt>
                <c:pt idx="444">
                  <c:v>5.8820000000000003E-5</c:v>
                </c:pt>
                <c:pt idx="445">
                  <c:v>5.8820000000000003E-5</c:v>
                </c:pt>
                <c:pt idx="446">
                  <c:v>5.8820000000000003E-5</c:v>
                </c:pt>
                <c:pt idx="447">
                  <c:v>5.8820000000000003E-5</c:v>
                </c:pt>
                <c:pt idx="448">
                  <c:v>5.8820000000000003E-5</c:v>
                </c:pt>
                <c:pt idx="449">
                  <c:v>5.8820000000000003E-5</c:v>
                </c:pt>
                <c:pt idx="450">
                  <c:v>5.8820000000000003E-5</c:v>
                </c:pt>
                <c:pt idx="451">
                  <c:v>5.8820000000000003E-5</c:v>
                </c:pt>
                <c:pt idx="452">
                  <c:v>5.8820000000000003E-5</c:v>
                </c:pt>
                <c:pt idx="453">
                  <c:v>5.8820000000000003E-5</c:v>
                </c:pt>
                <c:pt idx="454">
                  <c:v>5.8820000000000003E-5</c:v>
                </c:pt>
                <c:pt idx="455">
                  <c:v>5.8820000000000003E-5</c:v>
                </c:pt>
                <c:pt idx="456">
                  <c:v>5.8820000000000003E-5</c:v>
                </c:pt>
                <c:pt idx="457">
                  <c:v>5.8820000000000003E-5</c:v>
                </c:pt>
                <c:pt idx="458">
                  <c:v>5.8820000000000003E-5</c:v>
                </c:pt>
                <c:pt idx="459">
                  <c:v>5.8820000000000003E-5</c:v>
                </c:pt>
                <c:pt idx="460">
                  <c:v>5.8820000000000003E-5</c:v>
                </c:pt>
                <c:pt idx="461">
                  <c:v>5.8820000000000003E-5</c:v>
                </c:pt>
                <c:pt idx="462">
                  <c:v>5.8820000000000003E-5</c:v>
                </c:pt>
                <c:pt idx="463">
                  <c:v>5.8820000000000003E-5</c:v>
                </c:pt>
                <c:pt idx="464">
                  <c:v>5.8820000000000003E-5</c:v>
                </c:pt>
                <c:pt idx="465">
                  <c:v>5.8820000000000003E-5</c:v>
                </c:pt>
                <c:pt idx="466">
                  <c:v>5.8820000000000003E-5</c:v>
                </c:pt>
                <c:pt idx="467">
                  <c:v>5.8820000000000003E-5</c:v>
                </c:pt>
                <c:pt idx="468">
                  <c:v>5.8820000000000003E-5</c:v>
                </c:pt>
                <c:pt idx="469">
                  <c:v>5.8820000000000003E-5</c:v>
                </c:pt>
                <c:pt idx="470">
                  <c:v>5.8820000000000003E-5</c:v>
                </c:pt>
                <c:pt idx="471">
                  <c:v>5.8820000000000003E-5</c:v>
                </c:pt>
                <c:pt idx="472">
                  <c:v>5.8820000000000003E-5</c:v>
                </c:pt>
                <c:pt idx="473">
                  <c:v>5.8820000000000003E-5</c:v>
                </c:pt>
                <c:pt idx="474">
                  <c:v>5.8820000000000003E-5</c:v>
                </c:pt>
                <c:pt idx="475">
                  <c:v>5.8820000000000003E-5</c:v>
                </c:pt>
                <c:pt idx="476">
                  <c:v>5.8820000000000003E-5</c:v>
                </c:pt>
                <c:pt idx="477">
                  <c:v>5.8820000000000003E-5</c:v>
                </c:pt>
                <c:pt idx="478">
                  <c:v>5.8820000000000003E-5</c:v>
                </c:pt>
                <c:pt idx="479">
                  <c:v>5.8820000000000003E-5</c:v>
                </c:pt>
                <c:pt idx="480">
                  <c:v>5.8820000000000003E-5</c:v>
                </c:pt>
                <c:pt idx="481">
                  <c:v>5.8820000000000003E-5</c:v>
                </c:pt>
                <c:pt idx="482">
                  <c:v>5.8820000000000003E-5</c:v>
                </c:pt>
                <c:pt idx="483">
                  <c:v>5.8820000000000003E-5</c:v>
                </c:pt>
                <c:pt idx="484">
                  <c:v>5.8820000000000003E-5</c:v>
                </c:pt>
                <c:pt idx="485">
                  <c:v>5.8820000000000003E-5</c:v>
                </c:pt>
                <c:pt idx="486">
                  <c:v>5.8820000000000003E-5</c:v>
                </c:pt>
                <c:pt idx="487">
                  <c:v>5.8820000000000003E-5</c:v>
                </c:pt>
                <c:pt idx="488">
                  <c:v>5.8820000000000003E-5</c:v>
                </c:pt>
                <c:pt idx="489">
                  <c:v>5.8820000000000003E-5</c:v>
                </c:pt>
                <c:pt idx="490">
                  <c:v>5.8820000000000003E-5</c:v>
                </c:pt>
                <c:pt idx="491">
                  <c:v>5.8820000000000003E-5</c:v>
                </c:pt>
                <c:pt idx="492">
                  <c:v>5.8820000000000003E-5</c:v>
                </c:pt>
                <c:pt idx="493">
                  <c:v>5.8820000000000003E-5</c:v>
                </c:pt>
                <c:pt idx="494">
                  <c:v>5.8820000000000003E-5</c:v>
                </c:pt>
                <c:pt idx="495">
                  <c:v>5.8820000000000003E-5</c:v>
                </c:pt>
                <c:pt idx="496">
                  <c:v>5.8820000000000003E-5</c:v>
                </c:pt>
                <c:pt idx="497">
                  <c:v>5.8820000000000003E-5</c:v>
                </c:pt>
                <c:pt idx="498">
                  <c:v>5.8820000000000003E-5</c:v>
                </c:pt>
                <c:pt idx="499">
                  <c:v>5.8820000000000003E-5</c:v>
                </c:pt>
                <c:pt idx="500">
                  <c:v>5.8820000000000003E-5</c:v>
                </c:pt>
                <c:pt idx="501">
                  <c:v>5.8820000000000003E-5</c:v>
                </c:pt>
                <c:pt idx="502">
                  <c:v>5.8820000000000003E-5</c:v>
                </c:pt>
                <c:pt idx="503">
                  <c:v>5.8820000000000003E-5</c:v>
                </c:pt>
                <c:pt idx="504">
                  <c:v>5.8820000000000003E-5</c:v>
                </c:pt>
                <c:pt idx="505">
                  <c:v>5.8820000000000003E-5</c:v>
                </c:pt>
                <c:pt idx="506">
                  <c:v>5.8820000000000003E-5</c:v>
                </c:pt>
                <c:pt idx="507">
                  <c:v>5.8820000000000003E-5</c:v>
                </c:pt>
                <c:pt idx="508">
                  <c:v>5.8820000000000003E-5</c:v>
                </c:pt>
                <c:pt idx="509">
                  <c:v>5.8820000000000003E-5</c:v>
                </c:pt>
                <c:pt idx="510">
                  <c:v>5.8820000000000003E-5</c:v>
                </c:pt>
                <c:pt idx="511">
                  <c:v>5.8820000000000003E-5</c:v>
                </c:pt>
                <c:pt idx="512">
                  <c:v>5.8820000000000003E-5</c:v>
                </c:pt>
                <c:pt idx="513">
                  <c:v>5.8820000000000003E-5</c:v>
                </c:pt>
                <c:pt idx="514">
                  <c:v>5.8820000000000003E-5</c:v>
                </c:pt>
                <c:pt idx="515">
                  <c:v>5.8820000000000003E-5</c:v>
                </c:pt>
                <c:pt idx="516">
                  <c:v>5.8820000000000003E-5</c:v>
                </c:pt>
                <c:pt idx="517">
                  <c:v>5.8820000000000003E-5</c:v>
                </c:pt>
                <c:pt idx="518">
                  <c:v>5.8820000000000003E-5</c:v>
                </c:pt>
                <c:pt idx="519">
                  <c:v>5.8820000000000003E-5</c:v>
                </c:pt>
                <c:pt idx="520">
                  <c:v>5.8820000000000003E-5</c:v>
                </c:pt>
                <c:pt idx="521">
                  <c:v>5.8820000000000003E-5</c:v>
                </c:pt>
                <c:pt idx="522">
                  <c:v>5.8820000000000003E-5</c:v>
                </c:pt>
                <c:pt idx="523">
                  <c:v>5.8820000000000003E-5</c:v>
                </c:pt>
                <c:pt idx="524">
                  <c:v>5.8820000000000003E-5</c:v>
                </c:pt>
                <c:pt idx="525">
                  <c:v>5.8820000000000003E-5</c:v>
                </c:pt>
                <c:pt idx="526">
                  <c:v>5.8820000000000003E-5</c:v>
                </c:pt>
                <c:pt idx="527">
                  <c:v>5.8820000000000003E-5</c:v>
                </c:pt>
                <c:pt idx="528">
                  <c:v>5.8820000000000003E-5</c:v>
                </c:pt>
                <c:pt idx="529">
                  <c:v>5.8820000000000003E-5</c:v>
                </c:pt>
                <c:pt idx="530">
                  <c:v>5.8820000000000003E-5</c:v>
                </c:pt>
                <c:pt idx="531">
                  <c:v>5.8820000000000003E-5</c:v>
                </c:pt>
                <c:pt idx="532">
                  <c:v>5.8820000000000003E-5</c:v>
                </c:pt>
                <c:pt idx="533">
                  <c:v>5.8820000000000003E-5</c:v>
                </c:pt>
                <c:pt idx="534">
                  <c:v>5.8820000000000003E-5</c:v>
                </c:pt>
                <c:pt idx="535">
                  <c:v>5.8820000000000003E-5</c:v>
                </c:pt>
                <c:pt idx="536">
                  <c:v>5.8820000000000003E-5</c:v>
                </c:pt>
                <c:pt idx="537">
                  <c:v>5.8820000000000003E-5</c:v>
                </c:pt>
                <c:pt idx="538">
                  <c:v>5.8820000000000003E-5</c:v>
                </c:pt>
                <c:pt idx="539">
                  <c:v>5.8820000000000003E-5</c:v>
                </c:pt>
                <c:pt idx="540">
                  <c:v>5.8820000000000003E-5</c:v>
                </c:pt>
                <c:pt idx="541">
                  <c:v>5.8820000000000003E-5</c:v>
                </c:pt>
                <c:pt idx="542">
                  <c:v>5.8820000000000003E-5</c:v>
                </c:pt>
                <c:pt idx="543">
                  <c:v>5.8820000000000003E-5</c:v>
                </c:pt>
                <c:pt idx="544">
                  <c:v>5.8820000000000003E-5</c:v>
                </c:pt>
                <c:pt idx="545">
                  <c:v>5.8820000000000003E-5</c:v>
                </c:pt>
                <c:pt idx="546">
                  <c:v>5.8820000000000003E-5</c:v>
                </c:pt>
                <c:pt idx="547">
                  <c:v>5.8820000000000003E-5</c:v>
                </c:pt>
                <c:pt idx="548">
                  <c:v>5.8820000000000003E-5</c:v>
                </c:pt>
                <c:pt idx="549">
                  <c:v>5.8820000000000003E-5</c:v>
                </c:pt>
                <c:pt idx="550">
                  <c:v>5.8820000000000003E-5</c:v>
                </c:pt>
                <c:pt idx="551">
                  <c:v>5.8820000000000003E-5</c:v>
                </c:pt>
                <c:pt idx="552">
                  <c:v>5.8820000000000003E-5</c:v>
                </c:pt>
                <c:pt idx="553">
                  <c:v>5.8820000000000003E-5</c:v>
                </c:pt>
                <c:pt idx="554">
                  <c:v>5.8820000000000003E-5</c:v>
                </c:pt>
                <c:pt idx="555">
                  <c:v>5.8820000000000003E-5</c:v>
                </c:pt>
                <c:pt idx="556">
                  <c:v>5.8820000000000003E-5</c:v>
                </c:pt>
                <c:pt idx="557">
                  <c:v>5.8820000000000003E-5</c:v>
                </c:pt>
                <c:pt idx="558">
                  <c:v>5.8820000000000003E-5</c:v>
                </c:pt>
                <c:pt idx="559">
                  <c:v>5.8820000000000003E-5</c:v>
                </c:pt>
                <c:pt idx="560">
                  <c:v>5.8820000000000003E-5</c:v>
                </c:pt>
                <c:pt idx="561">
                  <c:v>5.8820000000000003E-5</c:v>
                </c:pt>
                <c:pt idx="562">
                  <c:v>5.8820000000000003E-5</c:v>
                </c:pt>
                <c:pt idx="563">
                  <c:v>5.8820000000000003E-5</c:v>
                </c:pt>
                <c:pt idx="564">
                  <c:v>5.8820000000000003E-5</c:v>
                </c:pt>
                <c:pt idx="565">
                  <c:v>5.8820000000000003E-5</c:v>
                </c:pt>
                <c:pt idx="566">
                  <c:v>5.8820000000000003E-5</c:v>
                </c:pt>
                <c:pt idx="567">
                  <c:v>5.8820000000000003E-5</c:v>
                </c:pt>
                <c:pt idx="568">
                  <c:v>5.8820000000000003E-5</c:v>
                </c:pt>
                <c:pt idx="569">
                  <c:v>5.8820000000000003E-5</c:v>
                </c:pt>
                <c:pt idx="570">
                  <c:v>5.8820000000000003E-5</c:v>
                </c:pt>
                <c:pt idx="571">
                  <c:v>5.8820000000000003E-5</c:v>
                </c:pt>
                <c:pt idx="572">
                  <c:v>5.8820000000000003E-5</c:v>
                </c:pt>
                <c:pt idx="573">
                  <c:v>5.8820000000000003E-5</c:v>
                </c:pt>
                <c:pt idx="574">
                  <c:v>5.8820000000000003E-5</c:v>
                </c:pt>
                <c:pt idx="575">
                  <c:v>5.8820000000000003E-5</c:v>
                </c:pt>
                <c:pt idx="576">
                  <c:v>5.8820000000000003E-5</c:v>
                </c:pt>
                <c:pt idx="577">
                  <c:v>5.8820000000000003E-5</c:v>
                </c:pt>
                <c:pt idx="578">
                  <c:v>5.8820000000000003E-5</c:v>
                </c:pt>
                <c:pt idx="579">
                  <c:v>5.8820000000000003E-5</c:v>
                </c:pt>
                <c:pt idx="580">
                  <c:v>5.8820000000000003E-5</c:v>
                </c:pt>
                <c:pt idx="581">
                  <c:v>5.8820000000000003E-5</c:v>
                </c:pt>
                <c:pt idx="582">
                  <c:v>5.8820000000000003E-5</c:v>
                </c:pt>
                <c:pt idx="583">
                  <c:v>5.8820000000000003E-5</c:v>
                </c:pt>
                <c:pt idx="584">
                  <c:v>5.8820000000000003E-5</c:v>
                </c:pt>
                <c:pt idx="585">
                  <c:v>5.8820000000000003E-5</c:v>
                </c:pt>
                <c:pt idx="586">
                  <c:v>5.8820000000000003E-5</c:v>
                </c:pt>
                <c:pt idx="587">
                  <c:v>5.8820000000000003E-5</c:v>
                </c:pt>
                <c:pt idx="588">
                  <c:v>5.8820000000000003E-5</c:v>
                </c:pt>
                <c:pt idx="589">
                  <c:v>5.8820000000000003E-5</c:v>
                </c:pt>
                <c:pt idx="590">
                  <c:v>5.8820000000000003E-5</c:v>
                </c:pt>
                <c:pt idx="591">
                  <c:v>5.8820000000000003E-5</c:v>
                </c:pt>
                <c:pt idx="592">
                  <c:v>5.8820000000000003E-5</c:v>
                </c:pt>
                <c:pt idx="593">
                  <c:v>5.8820000000000003E-5</c:v>
                </c:pt>
                <c:pt idx="594">
                  <c:v>5.8820000000000003E-5</c:v>
                </c:pt>
                <c:pt idx="595">
                  <c:v>5.8820000000000003E-5</c:v>
                </c:pt>
                <c:pt idx="596">
                  <c:v>5.8820000000000003E-5</c:v>
                </c:pt>
                <c:pt idx="597">
                  <c:v>5.8820000000000003E-5</c:v>
                </c:pt>
                <c:pt idx="598">
                  <c:v>5.8820000000000003E-5</c:v>
                </c:pt>
                <c:pt idx="599">
                  <c:v>5.8820000000000003E-5</c:v>
                </c:pt>
                <c:pt idx="600">
                  <c:v>5.8820000000000003E-5</c:v>
                </c:pt>
                <c:pt idx="601">
                  <c:v>5.8820000000000003E-5</c:v>
                </c:pt>
                <c:pt idx="602">
                  <c:v>5.8820000000000003E-5</c:v>
                </c:pt>
                <c:pt idx="603">
                  <c:v>5.8820000000000003E-5</c:v>
                </c:pt>
                <c:pt idx="604">
                  <c:v>5.8820000000000003E-5</c:v>
                </c:pt>
                <c:pt idx="605">
                  <c:v>5.8820000000000003E-5</c:v>
                </c:pt>
                <c:pt idx="606">
                  <c:v>5.8820000000000003E-5</c:v>
                </c:pt>
                <c:pt idx="607">
                  <c:v>5.8820000000000003E-5</c:v>
                </c:pt>
                <c:pt idx="608">
                  <c:v>5.8820000000000003E-5</c:v>
                </c:pt>
                <c:pt idx="609">
                  <c:v>5.8820000000000003E-5</c:v>
                </c:pt>
                <c:pt idx="610">
                  <c:v>5.8820000000000003E-5</c:v>
                </c:pt>
                <c:pt idx="611">
                  <c:v>5.8820000000000003E-5</c:v>
                </c:pt>
                <c:pt idx="612">
                  <c:v>5.8820000000000003E-5</c:v>
                </c:pt>
                <c:pt idx="613">
                  <c:v>5.8820000000000003E-5</c:v>
                </c:pt>
                <c:pt idx="614">
                  <c:v>5.8820000000000003E-5</c:v>
                </c:pt>
                <c:pt idx="615">
                  <c:v>5.8820000000000003E-5</c:v>
                </c:pt>
                <c:pt idx="616">
                  <c:v>5.8820000000000003E-5</c:v>
                </c:pt>
                <c:pt idx="617">
                  <c:v>5.8820000000000003E-5</c:v>
                </c:pt>
                <c:pt idx="618">
                  <c:v>5.8820000000000003E-5</c:v>
                </c:pt>
                <c:pt idx="619">
                  <c:v>5.8820000000000003E-5</c:v>
                </c:pt>
                <c:pt idx="620">
                  <c:v>5.8820000000000003E-5</c:v>
                </c:pt>
                <c:pt idx="621">
                  <c:v>5.8820000000000003E-5</c:v>
                </c:pt>
                <c:pt idx="622">
                  <c:v>5.8820000000000003E-5</c:v>
                </c:pt>
                <c:pt idx="623">
                  <c:v>5.8820000000000003E-5</c:v>
                </c:pt>
                <c:pt idx="624">
                  <c:v>5.8820000000000003E-5</c:v>
                </c:pt>
                <c:pt idx="625">
                  <c:v>5.8820000000000003E-5</c:v>
                </c:pt>
                <c:pt idx="626">
                  <c:v>5.8820000000000003E-5</c:v>
                </c:pt>
                <c:pt idx="627">
                  <c:v>5.8820000000000003E-5</c:v>
                </c:pt>
                <c:pt idx="628">
                  <c:v>5.8820000000000003E-5</c:v>
                </c:pt>
                <c:pt idx="629">
                  <c:v>5.8820000000000003E-5</c:v>
                </c:pt>
                <c:pt idx="630">
                  <c:v>5.8820000000000003E-5</c:v>
                </c:pt>
                <c:pt idx="631">
                  <c:v>5.8820000000000003E-5</c:v>
                </c:pt>
                <c:pt idx="632">
                  <c:v>5.8820000000000003E-5</c:v>
                </c:pt>
                <c:pt idx="633">
                  <c:v>5.8820000000000003E-5</c:v>
                </c:pt>
                <c:pt idx="634">
                  <c:v>5.8820000000000003E-5</c:v>
                </c:pt>
                <c:pt idx="635">
                  <c:v>5.8820000000000003E-5</c:v>
                </c:pt>
                <c:pt idx="636">
                  <c:v>5.8820000000000003E-5</c:v>
                </c:pt>
                <c:pt idx="637">
                  <c:v>5.8820000000000003E-5</c:v>
                </c:pt>
                <c:pt idx="638">
                  <c:v>5.8820000000000003E-5</c:v>
                </c:pt>
                <c:pt idx="639">
                  <c:v>5.8820000000000003E-5</c:v>
                </c:pt>
                <c:pt idx="640">
                  <c:v>5.8820000000000003E-5</c:v>
                </c:pt>
                <c:pt idx="641">
                  <c:v>5.8820000000000003E-5</c:v>
                </c:pt>
                <c:pt idx="642">
                  <c:v>5.8820000000000003E-5</c:v>
                </c:pt>
                <c:pt idx="643">
                  <c:v>5.8820000000000003E-5</c:v>
                </c:pt>
                <c:pt idx="644">
                  <c:v>5.8820000000000003E-5</c:v>
                </c:pt>
                <c:pt idx="645">
                  <c:v>5.8820000000000003E-5</c:v>
                </c:pt>
                <c:pt idx="646">
                  <c:v>5.8820000000000003E-5</c:v>
                </c:pt>
                <c:pt idx="647">
                  <c:v>5.8820000000000003E-5</c:v>
                </c:pt>
                <c:pt idx="648">
                  <c:v>5.8820000000000003E-5</c:v>
                </c:pt>
                <c:pt idx="649">
                  <c:v>5.8820000000000003E-5</c:v>
                </c:pt>
                <c:pt idx="650">
                  <c:v>5.8820000000000003E-5</c:v>
                </c:pt>
                <c:pt idx="651">
                  <c:v>5.8820000000000003E-5</c:v>
                </c:pt>
                <c:pt idx="652">
                  <c:v>5.8820000000000003E-5</c:v>
                </c:pt>
                <c:pt idx="653">
                  <c:v>5.8820000000000003E-5</c:v>
                </c:pt>
                <c:pt idx="654">
                  <c:v>5.8820000000000003E-5</c:v>
                </c:pt>
                <c:pt idx="655">
                  <c:v>5.8820000000000003E-5</c:v>
                </c:pt>
                <c:pt idx="656">
                  <c:v>5.8820000000000003E-5</c:v>
                </c:pt>
                <c:pt idx="657">
                  <c:v>5.8820000000000003E-5</c:v>
                </c:pt>
                <c:pt idx="658">
                  <c:v>5.8820000000000003E-5</c:v>
                </c:pt>
                <c:pt idx="659">
                  <c:v>5.8820000000000003E-5</c:v>
                </c:pt>
                <c:pt idx="660">
                  <c:v>5.8820000000000003E-5</c:v>
                </c:pt>
                <c:pt idx="661">
                  <c:v>5.8820000000000003E-5</c:v>
                </c:pt>
                <c:pt idx="662">
                  <c:v>5.8820000000000003E-5</c:v>
                </c:pt>
                <c:pt idx="663">
                  <c:v>5.8820000000000003E-5</c:v>
                </c:pt>
                <c:pt idx="664">
                  <c:v>5.8820000000000003E-5</c:v>
                </c:pt>
                <c:pt idx="665">
                  <c:v>5.8820000000000003E-5</c:v>
                </c:pt>
                <c:pt idx="666">
                  <c:v>5.8820000000000003E-5</c:v>
                </c:pt>
                <c:pt idx="667">
                  <c:v>5.8820000000000003E-5</c:v>
                </c:pt>
                <c:pt idx="668">
                  <c:v>5.8820000000000003E-5</c:v>
                </c:pt>
                <c:pt idx="669">
                  <c:v>5.8820000000000003E-5</c:v>
                </c:pt>
                <c:pt idx="670">
                  <c:v>5.8820000000000003E-5</c:v>
                </c:pt>
                <c:pt idx="671">
                  <c:v>5.8820000000000003E-5</c:v>
                </c:pt>
                <c:pt idx="672">
                  <c:v>5.8820000000000003E-5</c:v>
                </c:pt>
                <c:pt idx="673">
                  <c:v>5.8820000000000003E-5</c:v>
                </c:pt>
                <c:pt idx="674">
                  <c:v>5.8820000000000003E-5</c:v>
                </c:pt>
                <c:pt idx="675">
                  <c:v>5.8820000000000003E-5</c:v>
                </c:pt>
                <c:pt idx="676">
                  <c:v>5.8820000000000003E-5</c:v>
                </c:pt>
                <c:pt idx="677">
                  <c:v>5.8820000000000003E-5</c:v>
                </c:pt>
                <c:pt idx="678">
                  <c:v>5.8820000000000003E-5</c:v>
                </c:pt>
                <c:pt idx="679">
                  <c:v>5.8820000000000003E-5</c:v>
                </c:pt>
                <c:pt idx="680">
                  <c:v>5.8820000000000003E-5</c:v>
                </c:pt>
                <c:pt idx="681">
                  <c:v>5.8820000000000003E-5</c:v>
                </c:pt>
                <c:pt idx="682">
                  <c:v>5.8820000000000003E-5</c:v>
                </c:pt>
                <c:pt idx="683">
                  <c:v>5.8820000000000003E-5</c:v>
                </c:pt>
                <c:pt idx="684">
                  <c:v>5.8820000000000003E-5</c:v>
                </c:pt>
                <c:pt idx="685">
                  <c:v>5.8820000000000003E-5</c:v>
                </c:pt>
                <c:pt idx="686">
                  <c:v>5.8820000000000003E-5</c:v>
                </c:pt>
                <c:pt idx="687">
                  <c:v>5.8820000000000003E-5</c:v>
                </c:pt>
                <c:pt idx="688">
                  <c:v>5.8820000000000003E-5</c:v>
                </c:pt>
                <c:pt idx="689">
                  <c:v>5.8820000000000003E-5</c:v>
                </c:pt>
              </c:numCache>
            </c:numRef>
          </c:yVal>
          <c:smooth val="0"/>
          <c:extLst>
            <c:ext xmlns:c16="http://schemas.microsoft.com/office/drawing/2014/chart" uri="{C3380CC4-5D6E-409C-BE32-E72D297353CC}">
              <c16:uniqueId val="{00000001-8DA4-421E-BCE1-212500ADC481}"/>
            </c:ext>
          </c:extLst>
        </c:ser>
        <c:ser>
          <c:idx val="2"/>
          <c:order val="2"/>
          <c:tx>
            <c:strRef>
              <c:f>Cs_Results!$E$2</c:f>
              <c:strCache>
                <c:ptCount val="1"/>
                <c:pt idx="0">
                  <c:v>LCF</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Cs_Results!$E$3:$E$692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4.3420000000000001E-5</c:v>
                </c:pt>
                <c:pt idx="23">
                  <c:v>4.3420000000000001E-5</c:v>
                </c:pt>
                <c:pt idx="24">
                  <c:v>4.3420000000000001E-5</c:v>
                </c:pt>
                <c:pt idx="25">
                  <c:v>4.3420000000000001E-5</c:v>
                </c:pt>
                <c:pt idx="26">
                  <c:v>4.3420000000000001E-5</c:v>
                </c:pt>
                <c:pt idx="27">
                  <c:v>4.3420000000000001E-5</c:v>
                </c:pt>
                <c:pt idx="28">
                  <c:v>4.3420000000000001E-5</c:v>
                </c:pt>
                <c:pt idx="29">
                  <c:v>4.3420000000000001E-5</c:v>
                </c:pt>
                <c:pt idx="30">
                  <c:v>4.3420000000000001E-5</c:v>
                </c:pt>
                <c:pt idx="31">
                  <c:v>4.3420000000000001E-5</c:v>
                </c:pt>
                <c:pt idx="32">
                  <c:v>4.3420000000000001E-5</c:v>
                </c:pt>
                <c:pt idx="33">
                  <c:v>4.3420000000000001E-5</c:v>
                </c:pt>
                <c:pt idx="34">
                  <c:v>4.3420000000000001E-5</c:v>
                </c:pt>
                <c:pt idx="35">
                  <c:v>4.3420000000000001E-5</c:v>
                </c:pt>
                <c:pt idx="36">
                  <c:v>4.3420000000000001E-5</c:v>
                </c:pt>
                <c:pt idx="37">
                  <c:v>4.3420000000000001E-5</c:v>
                </c:pt>
                <c:pt idx="38">
                  <c:v>4.3420000000000001E-5</c:v>
                </c:pt>
                <c:pt idx="39">
                  <c:v>4.3420000000000001E-5</c:v>
                </c:pt>
                <c:pt idx="40">
                  <c:v>4.3420000000000001E-5</c:v>
                </c:pt>
                <c:pt idx="41">
                  <c:v>4.3420000000000001E-5</c:v>
                </c:pt>
                <c:pt idx="42">
                  <c:v>4.3420000000000001E-5</c:v>
                </c:pt>
                <c:pt idx="43">
                  <c:v>4.3420000000000001E-5</c:v>
                </c:pt>
                <c:pt idx="44">
                  <c:v>4.3420000000000001E-5</c:v>
                </c:pt>
                <c:pt idx="45">
                  <c:v>4.3420000000000001E-5</c:v>
                </c:pt>
                <c:pt idx="46">
                  <c:v>4.3420000000000001E-5</c:v>
                </c:pt>
                <c:pt idx="47">
                  <c:v>4.9299999999999999E-5</c:v>
                </c:pt>
                <c:pt idx="48">
                  <c:v>4.9299999999999999E-5</c:v>
                </c:pt>
                <c:pt idx="49">
                  <c:v>4.9299999999999999E-5</c:v>
                </c:pt>
                <c:pt idx="50">
                  <c:v>4.9299999999999999E-5</c:v>
                </c:pt>
                <c:pt idx="51">
                  <c:v>4.9299999999999999E-5</c:v>
                </c:pt>
                <c:pt idx="52">
                  <c:v>4.9299999999999999E-5</c:v>
                </c:pt>
                <c:pt idx="53">
                  <c:v>4.9299999999999999E-5</c:v>
                </c:pt>
                <c:pt idx="54">
                  <c:v>4.9299999999999999E-5</c:v>
                </c:pt>
                <c:pt idx="55">
                  <c:v>4.9299999999999999E-5</c:v>
                </c:pt>
                <c:pt idx="56">
                  <c:v>4.9299999999999999E-5</c:v>
                </c:pt>
                <c:pt idx="57">
                  <c:v>4.9299999999999999E-5</c:v>
                </c:pt>
                <c:pt idx="58">
                  <c:v>4.9299999999999999E-5</c:v>
                </c:pt>
                <c:pt idx="59">
                  <c:v>4.9299999999999999E-5</c:v>
                </c:pt>
                <c:pt idx="60">
                  <c:v>4.9299999999999999E-5</c:v>
                </c:pt>
                <c:pt idx="61">
                  <c:v>4.9299999999999999E-5</c:v>
                </c:pt>
                <c:pt idx="62">
                  <c:v>4.9299999999999999E-5</c:v>
                </c:pt>
                <c:pt idx="63">
                  <c:v>4.9299999999999999E-5</c:v>
                </c:pt>
                <c:pt idx="64">
                  <c:v>4.9299999999999999E-5</c:v>
                </c:pt>
                <c:pt idx="65">
                  <c:v>4.9299999999999999E-5</c:v>
                </c:pt>
                <c:pt idx="66">
                  <c:v>4.9299999999999999E-5</c:v>
                </c:pt>
                <c:pt idx="67">
                  <c:v>4.9299999999999999E-5</c:v>
                </c:pt>
                <c:pt idx="68">
                  <c:v>4.9299999999999999E-5</c:v>
                </c:pt>
                <c:pt idx="69">
                  <c:v>4.9299999999999999E-5</c:v>
                </c:pt>
                <c:pt idx="70">
                  <c:v>4.9299999999999999E-5</c:v>
                </c:pt>
                <c:pt idx="71">
                  <c:v>4.9299999999999999E-5</c:v>
                </c:pt>
                <c:pt idx="72">
                  <c:v>4.9299999999999999E-5</c:v>
                </c:pt>
                <c:pt idx="73">
                  <c:v>4.9299999999999999E-5</c:v>
                </c:pt>
                <c:pt idx="74">
                  <c:v>4.9299999999999999E-5</c:v>
                </c:pt>
                <c:pt idx="75">
                  <c:v>4.9299999999999999E-5</c:v>
                </c:pt>
                <c:pt idx="76">
                  <c:v>4.9299999999999999E-5</c:v>
                </c:pt>
                <c:pt idx="77">
                  <c:v>4.9299999999999999E-5</c:v>
                </c:pt>
                <c:pt idx="78">
                  <c:v>4.9299999999999999E-5</c:v>
                </c:pt>
                <c:pt idx="79">
                  <c:v>4.9299999999999999E-5</c:v>
                </c:pt>
                <c:pt idx="80">
                  <c:v>5.1119999999999998E-5</c:v>
                </c:pt>
                <c:pt idx="81">
                  <c:v>5.1119999999999998E-5</c:v>
                </c:pt>
                <c:pt idx="82">
                  <c:v>5.1119999999999998E-5</c:v>
                </c:pt>
                <c:pt idx="83">
                  <c:v>5.1119999999999998E-5</c:v>
                </c:pt>
                <c:pt idx="84">
                  <c:v>5.1119999999999998E-5</c:v>
                </c:pt>
                <c:pt idx="85">
                  <c:v>5.1119999999999998E-5</c:v>
                </c:pt>
                <c:pt idx="86">
                  <c:v>5.1119999999999998E-5</c:v>
                </c:pt>
                <c:pt idx="87">
                  <c:v>5.1119999999999998E-5</c:v>
                </c:pt>
                <c:pt idx="88">
                  <c:v>5.1119999999999998E-5</c:v>
                </c:pt>
                <c:pt idx="89">
                  <c:v>5.1119999999999998E-5</c:v>
                </c:pt>
                <c:pt idx="90">
                  <c:v>5.1119999999999998E-5</c:v>
                </c:pt>
                <c:pt idx="91">
                  <c:v>5.1119999999999998E-5</c:v>
                </c:pt>
                <c:pt idx="92">
                  <c:v>5.1119999999999998E-5</c:v>
                </c:pt>
                <c:pt idx="93">
                  <c:v>5.1119999999999998E-5</c:v>
                </c:pt>
                <c:pt idx="94">
                  <c:v>5.1119999999999998E-5</c:v>
                </c:pt>
                <c:pt idx="95">
                  <c:v>5.1119999999999998E-5</c:v>
                </c:pt>
                <c:pt idx="96">
                  <c:v>5.1119999999999998E-5</c:v>
                </c:pt>
                <c:pt idx="97">
                  <c:v>5.1119999999999998E-5</c:v>
                </c:pt>
                <c:pt idx="98">
                  <c:v>5.1119999999999998E-5</c:v>
                </c:pt>
                <c:pt idx="99">
                  <c:v>5.1119999999999998E-5</c:v>
                </c:pt>
                <c:pt idx="100">
                  <c:v>5.1119999999999998E-5</c:v>
                </c:pt>
                <c:pt idx="101">
                  <c:v>5.1119999999999998E-5</c:v>
                </c:pt>
                <c:pt idx="102">
                  <c:v>5.1119999999999998E-5</c:v>
                </c:pt>
                <c:pt idx="103">
                  <c:v>5.1119999999999998E-5</c:v>
                </c:pt>
                <c:pt idx="104">
                  <c:v>5.1119999999999998E-5</c:v>
                </c:pt>
                <c:pt idx="105">
                  <c:v>5.1119999999999998E-5</c:v>
                </c:pt>
                <c:pt idx="106">
                  <c:v>5.1119999999999998E-5</c:v>
                </c:pt>
                <c:pt idx="107">
                  <c:v>5.1119999999999998E-5</c:v>
                </c:pt>
                <c:pt idx="108">
                  <c:v>5.1119999999999998E-5</c:v>
                </c:pt>
                <c:pt idx="109">
                  <c:v>5.1119999999999998E-5</c:v>
                </c:pt>
                <c:pt idx="110">
                  <c:v>5.1119999999999998E-5</c:v>
                </c:pt>
                <c:pt idx="111">
                  <c:v>5.1119999999999998E-5</c:v>
                </c:pt>
                <c:pt idx="112">
                  <c:v>5.1119999999999998E-5</c:v>
                </c:pt>
                <c:pt idx="113">
                  <c:v>5.1119999999999998E-5</c:v>
                </c:pt>
                <c:pt idx="114">
                  <c:v>5.1119999999999998E-5</c:v>
                </c:pt>
                <c:pt idx="115">
                  <c:v>5.1119999999999998E-5</c:v>
                </c:pt>
                <c:pt idx="116">
                  <c:v>5.1119999999999998E-5</c:v>
                </c:pt>
                <c:pt idx="117">
                  <c:v>5.1119999999999998E-5</c:v>
                </c:pt>
                <c:pt idx="118">
                  <c:v>5.2080000000000003E-5</c:v>
                </c:pt>
                <c:pt idx="119">
                  <c:v>5.2080000000000003E-5</c:v>
                </c:pt>
                <c:pt idx="120">
                  <c:v>5.2080000000000003E-5</c:v>
                </c:pt>
                <c:pt idx="121">
                  <c:v>5.2080000000000003E-5</c:v>
                </c:pt>
                <c:pt idx="122">
                  <c:v>5.2080000000000003E-5</c:v>
                </c:pt>
                <c:pt idx="123">
                  <c:v>5.2080000000000003E-5</c:v>
                </c:pt>
                <c:pt idx="124">
                  <c:v>5.2080000000000003E-5</c:v>
                </c:pt>
                <c:pt idx="125">
                  <c:v>5.2080000000000003E-5</c:v>
                </c:pt>
                <c:pt idx="126">
                  <c:v>5.2080000000000003E-5</c:v>
                </c:pt>
                <c:pt idx="127">
                  <c:v>5.2080000000000003E-5</c:v>
                </c:pt>
                <c:pt idx="128">
                  <c:v>5.2080000000000003E-5</c:v>
                </c:pt>
                <c:pt idx="129">
                  <c:v>5.2080000000000003E-5</c:v>
                </c:pt>
                <c:pt idx="130">
                  <c:v>5.2080000000000003E-5</c:v>
                </c:pt>
                <c:pt idx="131">
                  <c:v>5.2080000000000003E-5</c:v>
                </c:pt>
                <c:pt idx="132">
                  <c:v>5.2080000000000003E-5</c:v>
                </c:pt>
                <c:pt idx="133">
                  <c:v>5.2080000000000003E-5</c:v>
                </c:pt>
                <c:pt idx="134">
                  <c:v>5.2080000000000003E-5</c:v>
                </c:pt>
                <c:pt idx="135">
                  <c:v>5.2080000000000003E-5</c:v>
                </c:pt>
                <c:pt idx="136">
                  <c:v>5.2080000000000003E-5</c:v>
                </c:pt>
                <c:pt idx="137">
                  <c:v>5.2080000000000003E-5</c:v>
                </c:pt>
                <c:pt idx="138">
                  <c:v>5.2080000000000003E-5</c:v>
                </c:pt>
                <c:pt idx="139">
                  <c:v>5.2080000000000003E-5</c:v>
                </c:pt>
                <c:pt idx="140">
                  <c:v>5.2080000000000003E-5</c:v>
                </c:pt>
                <c:pt idx="141">
                  <c:v>5.2080000000000003E-5</c:v>
                </c:pt>
                <c:pt idx="142">
                  <c:v>5.2080000000000003E-5</c:v>
                </c:pt>
                <c:pt idx="143">
                  <c:v>5.2080000000000003E-5</c:v>
                </c:pt>
                <c:pt idx="144">
                  <c:v>5.2080000000000003E-5</c:v>
                </c:pt>
                <c:pt idx="145">
                  <c:v>5.2080000000000003E-5</c:v>
                </c:pt>
                <c:pt idx="146">
                  <c:v>5.2080000000000003E-5</c:v>
                </c:pt>
                <c:pt idx="147">
                  <c:v>5.2080000000000003E-5</c:v>
                </c:pt>
                <c:pt idx="148">
                  <c:v>5.2080000000000003E-5</c:v>
                </c:pt>
                <c:pt idx="149">
                  <c:v>5.2080000000000003E-5</c:v>
                </c:pt>
                <c:pt idx="150">
                  <c:v>5.2080000000000003E-5</c:v>
                </c:pt>
                <c:pt idx="151">
                  <c:v>5.3069999999999998E-5</c:v>
                </c:pt>
                <c:pt idx="152">
                  <c:v>5.3069999999999998E-5</c:v>
                </c:pt>
                <c:pt idx="153">
                  <c:v>5.3069999999999998E-5</c:v>
                </c:pt>
                <c:pt idx="154">
                  <c:v>5.3069999999999998E-5</c:v>
                </c:pt>
                <c:pt idx="155">
                  <c:v>5.3069999999999998E-5</c:v>
                </c:pt>
                <c:pt idx="156">
                  <c:v>5.3069999999999998E-5</c:v>
                </c:pt>
                <c:pt idx="157">
                  <c:v>5.3069999999999998E-5</c:v>
                </c:pt>
                <c:pt idx="158">
                  <c:v>5.3069999999999998E-5</c:v>
                </c:pt>
                <c:pt idx="159">
                  <c:v>5.3069999999999998E-5</c:v>
                </c:pt>
                <c:pt idx="160">
                  <c:v>5.3069999999999998E-5</c:v>
                </c:pt>
                <c:pt idx="161">
                  <c:v>5.3069999999999998E-5</c:v>
                </c:pt>
                <c:pt idx="162">
                  <c:v>5.3069999999999998E-5</c:v>
                </c:pt>
                <c:pt idx="163">
                  <c:v>5.3069999999999998E-5</c:v>
                </c:pt>
                <c:pt idx="164">
                  <c:v>5.3069999999999998E-5</c:v>
                </c:pt>
                <c:pt idx="165">
                  <c:v>5.3069999999999998E-5</c:v>
                </c:pt>
                <c:pt idx="166">
                  <c:v>5.3069999999999998E-5</c:v>
                </c:pt>
                <c:pt idx="167">
                  <c:v>5.3069999999999998E-5</c:v>
                </c:pt>
                <c:pt idx="168">
                  <c:v>5.3069999999999998E-5</c:v>
                </c:pt>
                <c:pt idx="169">
                  <c:v>5.3069999999999998E-5</c:v>
                </c:pt>
                <c:pt idx="170">
                  <c:v>5.3069999999999998E-5</c:v>
                </c:pt>
                <c:pt idx="171">
                  <c:v>5.3069999999999998E-5</c:v>
                </c:pt>
                <c:pt idx="172">
                  <c:v>5.3069999999999998E-5</c:v>
                </c:pt>
                <c:pt idx="173">
                  <c:v>5.3069999999999998E-5</c:v>
                </c:pt>
                <c:pt idx="174">
                  <c:v>5.3069999999999998E-5</c:v>
                </c:pt>
                <c:pt idx="175">
                  <c:v>5.3069999999999998E-5</c:v>
                </c:pt>
                <c:pt idx="176">
                  <c:v>5.3709999999999999E-5</c:v>
                </c:pt>
                <c:pt idx="177">
                  <c:v>5.3709999999999999E-5</c:v>
                </c:pt>
                <c:pt idx="178">
                  <c:v>5.3709999999999999E-5</c:v>
                </c:pt>
                <c:pt idx="179">
                  <c:v>5.3709999999999999E-5</c:v>
                </c:pt>
                <c:pt idx="180">
                  <c:v>5.3709999999999999E-5</c:v>
                </c:pt>
                <c:pt idx="181">
                  <c:v>5.3709999999999999E-5</c:v>
                </c:pt>
                <c:pt idx="182">
                  <c:v>5.3709999999999999E-5</c:v>
                </c:pt>
                <c:pt idx="183">
                  <c:v>5.3709999999999999E-5</c:v>
                </c:pt>
                <c:pt idx="184">
                  <c:v>5.3709999999999999E-5</c:v>
                </c:pt>
                <c:pt idx="185">
                  <c:v>5.3709999999999999E-5</c:v>
                </c:pt>
                <c:pt idx="186">
                  <c:v>5.3709999999999999E-5</c:v>
                </c:pt>
                <c:pt idx="187">
                  <c:v>5.3709999999999999E-5</c:v>
                </c:pt>
                <c:pt idx="188">
                  <c:v>5.3709999999999999E-5</c:v>
                </c:pt>
                <c:pt idx="189">
                  <c:v>5.3709999999999999E-5</c:v>
                </c:pt>
                <c:pt idx="190">
                  <c:v>5.3709999999999999E-5</c:v>
                </c:pt>
                <c:pt idx="191">
                  <c:v>5.3709999999999999E-5</c:v>
                </c:pt>
                <c:pt idx="192">
                  <c:v>5.3709999999999999E-5</c:v>
                </c:pt>
                <c:pt idx="193">
                  <c:v>5.3709999999999999E-5</c:v>
                </c:pt>
                <c:pt idx="194">
                  <c:v>5.3709999999999999E-5</c:v>
                </c:pt>
                <c:pt idx="195">
                  <c:v>5.3709999999999999E-5</c:v>
                </c:pt>
                <c:pt idx="196">
                  <c:v>5.3709999999999999E-5</c:v>
                </c:pt>
                <c:pt idx="197">
                  <c:v>5.3709999999999999E-5</c:v>
                </c:pt>
                <c:pt idx="198">
                  <c:v>5.3709999999999999E-5</c:v>
                </c:pt>
                <c:pt idx="199">
                  <c:v>5.3709999999999999E-5</c:v>
                </c:pt>
                <c:pt idx="200">
                  <c:v>5.3709999999999999E-5</c:v>
                </c:pt>
                <c:pt idx="201">
                  <c:v>5.4209999999999998E-5</c:v>
                </c:pt>
                <c:pt idx="202">
                  <c:v>5.4209999999999998E-5</c:v>
                </c:pt>
                <c:pt idx="203">
                  <c:v>5.4209999999999998E-5</c:v>
                </c:pt>
                <c:pt idx="204">
                  <c:v>5.4209999999999998E-5</c:v>
                </c:pt>
                <c:pt idx="205">
                  <c:v>5.4209999999999998E-5</c:v>
                </c:pt>
                <c:pt idx="206">
                  <c:v>5.4209999999999998E-5</c:v>
                </c:pt>
                <c:pt idx="207">
                  <c:v>5.4209999999999998E-5</c:v>
                </c:pt>
                <c:pt idx="208">
                  <c:v>5.4209999999999998E-5</c:v>
                </c:pt>
                <c:pt idx="209">
                  <c:v>5.4209999999999998E-5</c:v>
                </c:pt>
                <c:pt idx="210">
                  <c:v>5.4209999999999998E-5</c:v>
                </c:pt>
                <c:pt idx="211">
                  <c:v>5.4209999999999998E-5</c:v>
                </c:pt>
                <c:pt idx="212">
                  <c:v>5.4209999999999998E-5</c:v>
                </c:pt>
                <c:pt idx="213">
                  <c:v>5.4209999999999998E-5</c:v>
                </c:pt>
                <c:pt idx="214">
                  <c:v>5.4209999999999998E-5</c:v>
                </c:pt>
                <c:pt idx="215">
                  <c:v>5.4209999999999998E-5</c:v>
                </c:pt>
                <c:pt idx="216">
                  <c:v>5.4209999999999998E-5</c:v>
                </c:pt>
                <c:pt idx="217">
                  <c:v>5.4209999999999998E-5</c:v>
                </c:pt>
                <c:pt idx="218">
                  <c:v>6.2520000000000004E-5</c:v>
                </c:pt>
                <c:pt idx="219">
                  <c:v>6.2520000000000004E-5</c:v>
                </c:pt>
                <c:pt idx="220">
                  <c:v>6.2520000000000004E-5</c:v>
                </c:pt>
                <c:pt idx="221">
                  <c:v>6.2520000000000004E-5</c:v>
                </c:pt>
                <c:pt idx="222">
                  <c:v>7.4720000000000003E-5</c:v>
                </c:pt>
                <c:pt idx="223">
                  <c:v>7.4720000000000003E-5</c:v>
                </c:pt>
                <c:pt idx="224">
                  <c:v>7.4720000000000003E-5</c:v>
                </c:pt>
                <c:pt idx="225">
                  <c:v>7.5190000000000003E-5</c:v>
                </c:pt>
                <c:pt idx="226">
                  <c:v>7.5190000000000003E-5</c:v>
                </c:pt>
                <c:pt idx="227">
                  <c:v>7.5190000000000003E-5</c:v>
                </c:pt>
                <c:pt idx="228">
                  <c:v>8.8690000000000006E-5</c:v>
                </c:pt>
                <c:pt idx="229">
                  <c:v>8.8690000000000006E-5</c:v>
                </c:pt>
                <c:pt idx="230">
                  <c:v>8.8690000000000006E-5</c:v>
                </c:pt>
                <c:pt idx="231">
                  <c:v>8.8690000000000006E-5</c:v>
                </c:pt>
                <c:pt idx="232">
                  <c:v>8.8690000000000006E-5</c:v>
                </c:pt>
                <c:pt idx="233">
                  <c:v>8.8690000000000006E-5</c:v>
                </c:pt>
                <c:pt idx="234">
                  <c:v>1.019E-4</c:v>
                </c:pt>
                <c:pt idx="235">
                  <c:v>1.019E-4</c:v>
                </c:pt>
                <c:pt idx="236">
                  <c:v>1.019E-4</c:v>
                </c:pt>
                <c:pt idx="237">
                  <c:v>1.019E-4</c:v>
                </c:pt>
                <c:pt idx="238">
                  <c:v>1.019E-4</c:v>
                </c:pt>
                <c:pt idx="239">
                  <c:v>1.147E-4</c:v>
                </c:pt>
                <c:pt idx="240">
                  <c:v>1.147E-4</c:v>
                </c:pt>
                <c:pt idx="241">
                  <c:v>1.147E-4</c:v>
                </c:pt>
                <c:pt idx="242">
                  <c:v>1.147E-4</c:v>
                </c:pt>
                <c:pt idx="243">
                  <c:v>1.147E-4</c:v>
                </c:pt>
                <c:pt idx="244">
                  <c:v>1.2579999999999999E-4</c:v>
                </c:pt>
                <c:pt idx="245">
                  <c:v>1.2579999999999999E-4</c:v>
                </c:pt>
                <c:pt idx="246">
                  <c:v>1.2579999999999999E-4</c:v>
                </c:pt>
                <c:pt idx="247">
                  <c:v>1.2579999999999999E-4</c:v>
                </c:pt>
                <c:pt idx="248">
                  <c:v>1.2579999999999999E-4</c:v>
                </c:pt>
                <c:pt idx="249">
                  <c:v>1.349E-4</c:v>
                </c:pt>
                <c:pt idx="250">
                  <c:v>1.349E-4</c:v>
                </c:pt>
                <c:pt idx="251">
                  <c:v>1.349E-4</c:v>
                </c:pt>
                <c:pt idx="252">
                  <c:v>1.349E-4</c:v>
                </c:pt>
                <c:pt idx="253">
                  <c:v>1.349E-4</c:v>
                </c:pt>
                <c:pt idx="254">
                  <c:v>1.349E-4</c:v>
                </c:pt>
                <c:pt idx="255">
                  <c:v>1.4320000000000001E-4</c:v>
                </c:pt>
                <c:pt idx="256">
                  <c:v>1.4320000000000001E-4</c:v>
                </c:pt>
                <c:pt idx="257">
                  <c:v>1.4320000000000001E-4</c:v>
                </c:pt>
                <c:pt idx="258">
                  <c:v>1.4320000000000001E-4</c:v>
                </c:pt>
                <c:pt idx="259">
                  <c:v>1.4320000000000001E-4</c:v>
                </c:pt>
                <c:pt idx="260">
                  <c:v>1.4320000000000001E-4</c:v>
                </c:pt>
                <c:pt idx="261">
                  <c:v>1.5210000000000001E-4</c:v>
                </c:pt>
                <c:pt idx="262">
                  <c:v>1.5210000000000001E-4</c:v>
                </c:pt>
                <c:pt idx="263">
                  <c:v>1.5210000000000001E-4</c:v>
                </c:pt>
                <c:pt idx="264">
                  <c:v>1.5210000000000001E-4</c:v>
                </c:pt>
                <c:pt idx="265">
                  <c:v>1.6139999999999999E-4</c:v>
                </c:pt>
                <c:pt idx="266">
                  <c:v>1.6139999999999999E-4</c:v>
                </c:pt>
                <c:pt idx="267">
                  <c:v>1.6139999999999999E-4</c:v>
                </c:pt>
                <c:pt idx="268">
                  <c:v>1.6139999999999999E-4</c:v>
                </c:pt>
                <c:pt idx="269">
                  <c:v>1.718E-4</c:v>
                </c:pt>
                <c:pt idx="270">
                  <c:v>1.718E-4</c:v>
                </c:pt>
                <c:pt idx="271">
                  <c:v>1.718E-4</c:v>
                </c:pt>
                <c:pt idx="272">
                  <c:v>1.718E-4</c:v>
                </c:pt>
                <c:pt idx="273">
                  <c:v>1.718E-4</c:v>
                </c:pt>
                <c:pt idx="274">
                  <c:v>1.8330000000000001E-4</c:v>
                </c:pt>
                <c:pt idx="275">
                  <c:v>1.8330000000000001E-4</c:v>
                </c:pt>
                <c:pt idx="276">
                  <c:v>1.8330000000000001E-4</c:v>
                </c:pt>
                <c:pt idx="277">
                  <c:v>2.0110000000000001E-4</c:v>
                </c:pt>
                <c:pt idx="278">
                  <c:v>2.0110000000000001E-4</c:v>
                </c:pt>
                <c:pt idx="279">
                  <c:v>2.0110000000000001E-4</c:v>
                </c:pt>
                <c:pt idx="280">
                  <c:v>2.2249999999999999E-4</c:v>
                </c:pt>
                <c:pt idx="281">
                  <c:v>2.2249999999999999E-4</c:v>
                </c:pt>
                <c:pt idx="282">
                  <c:v>2.2249999999999999E-4</c:v>
                </c:pt>
                <c:pt idx="283">
                  <c:v>2.4439999999999998E-4</c:v>
                </c:pt>
                <c:pt idx="284">
                  <c:v>2.4439999999999998E-4</c:v>
                </c:pt>
                <c:pt idx="285">
                  <c:v>2.4439999999999998E-4</c:v>
                </c:pt>
                <c:pt idx="286">
                  <c:v>2.4439999999999998E-4</c:v>
                </c:pt>
                <c:pt idx="287">
                  <c:v>2.676E-4</c:v>
                </c:pt>
                <c:pt idx="288">
                  <c:v>2.676E-4</c:v>
                </c:pt>
                <c:pt idx="289">
                  <c:v>2.676E-4</c:v>
                </c:pt>
                <c:pt idx="290">
                  <c:v>2.922E-4</c:v>
                </c:pt>
                <c:pt idx="291">
                  <c:v>2.922E-4</c:v>
                </c:pt>
                <c:pt idx="292">
                  <c:v>2.922E-4</c:v>
                </c:pt>
                <c:pt idx="293">
                  <c:v>2.922E-4</c:v>
                </c:pt>
                <c:pt idx="294">
                  <c:v>2.922E-4</c:v>
                </c:pt>
                <c:pt idx="295">
                  <c:v>3.1839999999999999E-4</c:v>
                </c:pt>
                <c:pt idx="296">
                  <c:v>3.1839999999999999E-4</c:v>
                </c:pt>
                <c:pt idx="297">
                  <c:v>3.1839999999999999E-4</c:v>
                </c:pt>
                <c:pt idx="298">
                  <c:v>3.4689999999999998E-4</c:v>
                </c:pt>
                <c:pt idx="299">
                  <c:v>3.4689999999999998E-4</c:v>
                </c:pt>
                <c:pt idx="300">
                  <c:v>3.4689999999999998E-4</c:v>
                </c:pt>
                <c:pt idx="301">
                  <c:v>3.7669999999999999E-4</c:v>
                </c:pt>
                <c:pt idx="302">
                  <c:v>3.7669999999999999E-4</c:v>
                </c:pt>
                <c:pt idx="303">
                  <c:v>3.7669999999999999E-4</c:v>
                </c:pt>
                <c:pt idx="304">
                  <c:v>4.0840000000000001E-4</c:v>
                </c:pt>
                <c:pt idx="305">
                  <c:v>4.0840000000000001E-4</c:v>
                </c:pt>
                <c:pt idx="306">
                  <c:v>4.0840000000000001E-4</c:v>
                </c:pt>
                <c:pt idx="307">
                  <c:v>4.0840000000000001E-4</c:v>
                </c:pt>
                <c:pt idx="308">
                  <c:v>4.0840000000000001E-4</c:v>
                </c:pt>
                <c:pt idx="309">
                  <c:v>4.4270000000000003E-4</c:v>
                </c:pt>
                <c:pt idx="310">
                  <c:v>4.4270000000000003E-4</c:v>
                </c:pt>
                <c:pt idx="311">
                  <c:v>4.4270000000000003E-4</c:v>
                </c:pt>
                <c:pt idx="312">
                  <c:v>4.796E-4</c:v>
                </c:pt>
                <c:pt idx="313">
                  <c:v>4.796E-4</c:v>
                </c:pt>
                <c:pt idx="314">
                  <c:v>4.796E-4</c:v>
                </c:pt>
                <c:pt idx="315">
                  <c:v>4.796E-4</c:v>
                </c:pt>
                <c:pt idx="316">
                  <c:v>4.796E-4</c:v>
                </c:pt>
                <c:pt idx="317">
                  <c:v>5.2269999999999997E-4</c:v>
                </c:pt>
                <c:pt idx="318">
                  <c:v>5.2269999999999997E-4</c:v>
                </c:pt>
                <c:pt idx="319">
                  <c:v>5.2269999999999997E-4</c:v>
                </c:pt>
                <c:pt idx="320">
                  <c:v>5.7649999999999997E-4</c:v>
                </c:pt>
                <c:pt idx="321">
                  <c:v>5.7649999999999997E-4</c:v>
                </c:pt>
                <c:pt idx="322">
                  <c:v>5.7649999999999997E-4</c:v>
                </c:pt>
                <c:pt idx="323">
                  <c:v>6.3139999999999995E-4</c:v>
                </c:pt>
                <c:pt idx="324">
                  <c:v>6.3139999999999995E-4</c:v>
                </c:pt>
                <c:pt idx="325">
                  <c:v>6.3139999999999995E-4</c:v>
                </c:pt>
                <c:pt idx="326">
                  <c:v>6.9200000000000002E-4</c:v>
                </c:pt>
                <c:pt idx="327">
                  <c:v>6.9200000000000002E-4</c:v>
                </c:pt>
                <c:pt idx="328">
                  <c:v>6.9200000000000002E-4</c:v>
                </c:pt>
                <c:pt idx="329">
                  <c:v>7.5270000000000003E-4</c:v>
                </c:pt>
                <c:pt idx="330">
                  <c:v>7.5270000000000003E-4</c:v>
                </c:pt>
                <c:pt idx="331">
                  <c:v>7.5270000000000003E-4</c:v>
                </c:pt>
                <c:pt idx="332">
                  <c:v>8.1459999999999996E-4</c:v>
                </c:pt>
                <c:pt idx="333">
                  <c:v>8.1459999999999996E-4</c:v>
                </c:pt>
                <c:pt idx="334">
                  <c:v>8.1459999999999996E-4</c:v>
                </c:pt>
                <c:pt idx="335">
                  <c:v>8.7929999999999996E-4</c:v>
                </c:pt>
                <c:pt idx="336">
                  <c:v>8.7929999999999996E-4</c:v>
                </c:pt>
                <c:pt idx="337">
                  <c:v>8.7929999999999996E-4</c:v>
                </c:pt>
                <c:pt idx="338">
                  <c:v>9.4439999999999997E-4</c:v>
                </c:pt>
                <c:pt idx="339">
                  <c:v>9.4439999999999997E-4</c:v>
                </c:pt>
                <c:pt idx="340">
                  <c:v>9.4439999999999997E-4</c:v>
                </c:pt>
                <c:pt idx="341">
                  <c:v>1.011E-3</c:v>
                </c:pt>
                <c:pt idx="342">
                  <c:v>1.011E-3</c:v>
                </c:pt>
                <c:pt idx="343">
                  <c:v>1.011E-3</c:v>
                </c:pt>
                <c:pt idx="344">
                  <c:v>1.0809999999999999E-3</c:v>
                </c:pt>
                <c:pt idx="345">
                  <c:v>1.0809999999999999E-3</c:v>
                </c:pt>
                <c:pt idx="346">
                  <c:v>1.0809999999999999E-3</c:v>
                </c:pt>
                <c:pt idx="347">
                  <c:v>1.0809999999999999E-3</c:v>
                </c:pt>
                <c:pt idx="348">
                  <c:v>1.0809999999999999E-3</c:v>
                </c:pt>
                <c:pt idx="349">
                  <c:v>1.152E-3</c:v>
                </c:pt>
                <c:pt idx="350">
                  <c:v>1.152E-3</c:v>
                </c:pt>
                <c:pt idx="351">
                  <c:v>1.152E-3</c:v>
                </c:pt>
                <c:pt idx="352">
                  <c:v>1.2260000000000001E-3</c:v>
                </c:pt>
                <c:pt idx="353">
                  <c:v>1.2260000000000001E-3</c:v>
                </c:pt>
                <c:pt idx="354">
                  <c:v>1.2260000000000001E-3</c:v>
                </c:pt>
                <c:pt idx="355">
                  <c:v>1.304E-3</c:v>
                </c:pt>
                <c:pt idx="356">
                  <c:v>1.304E-3</c:v>
                </c:pt>
                <c:pt idx="357">
                  <c:v>1.304E-3</c:v>
                </c:pt>
                <c:pt idx="358">
                  <c:v>1.304E-3</c:v>
                </c:pt>
                <c:pt idx="359">
                  <c:v>1.3829999999999999E-3</c:v>
                </c:pt>
                <c:pt idx="360">
                  <c:v>1.3829999999999999E-3</c:v>
                </c:pt>
                <c:pt idx="361">
                  <c:v>1.3829999999999999E-3</c:v>
                </c:pt>
                <c:pt idx="362">
                  <c:v>1.4649999999999999E-3</c:v>
                </c:pt>
                <c:pt idx="363">
                  <c:v>1.4649999999999999E-3</c:v>
                </c:pt>
                <c:pt idx="364">
                  <c:v>1.4649999999999999E-3</c:v>
                </c:pt>
                <c:pt idx="365">
                  <c:v>1.5499999999999999E-3</c:v>
                </c:pt>
                <c:pt idx="366">
                  <c:v>1.5499999999999999E-3</c:v>
                </c:pt>
                <c:pt idx="367">
                  <c:v>1.5499999999999999E-3</c:v>
                </c:pt>
                <c:pt idx="368">
                  <c:v>1.639E-3</c:v>
                </c:pt>
                <c:pt idx="369">
                  <c:v>1.639E-3</c:v>
                </c:pt>
                <c:pt idx="370">
                  <c:v>1.639E-3</c:v>
                </c:pt>
                <c:pt idx="371">
                  <c:v>1.7329999999999999E-3</c:v>
                </c:pt>
                <c:pt idx="372">
                  <c:v>1.7329999999999999E-3</c:v>
                </c:pt>
                <c:pt idx="373">
                  <c:v>1.7329999999999999E-3</c:v>
                </c:pt>
                <c:pt idx="374">
                  <c:v>1.8289999999999999E-3</c:v>
                </c:pt>
                <c:pt idx="375">
                  <c:v>1.8289999999999999E-3</c:v>
                </c:pt>
                <c:pt idx="376">
                  <c:v>1.8289999999999999E-3</c:v>
                </c:pt>
                <c:pt idx="377">
                  <c:v>1.9289999999999999E-3</c:v>
                </c:pt>
                <c:pt idx="378">
                  <c:v>1.9289999999999999E-3</c:v>
                </c:pt>
                <c:pt idx="379">
                  <c:v>1.9289999999999999E-3</c:v>
                </c:pt>
                <c:pt idx="380">
                  <c:v>2.0330000000000001E-3</c:v>
                </c:pt>
                <c:pt idx="381">
                  <c:v>2.0330000000000001E-3</c:v>
                </c:pt>
                <c:pt idx="382">
                  <c:v>2.0330000000000001E-3</c:v>
                </c:pt>
                <c:pt idx="383">
                  <c:v>2.1419999999999998E-3</c:v>
                </c:pt>
                <c:pt idx="384">
                  <c:v>2.1419999999999998E-3</c:v>
                </c:pt>
                <c:pt idx="385">
                  <c:v>2.1419999999999998E-3</c:v>
                </c:pt>
                <c:pt idx="386">
                  <c:v>2.2569999999999999E-3</c:v>
                </c:pt>
                <c:pt idx="387">
                  <c:v>2.2569999999999999E-3</c:v>
                </c:pt>
                <c:pt idx="388">
                  <c:v>2.2569999999999999E-3</c:v>
                </c:pt>
                <c:pt idx="389">
                  <c:v>2.2569999999999999E-3</c:v>
                </c:pt>
                <c:pt idx="390">
                  <c:v>2.3749999999999999E-3</c:v>
                </c:pt>
                <c:pt idx="391">
                  <c:v>2.3749999999999999E-3</c:v>
                </c:pt>
                <c:pt idx="392">
                  <c:v>2.3749999999999999E-3</c:v>
                </c:pt>
                <c:pt idx="393">
                  <c:v>2.3749999999999999E-3</c:v>
                </c:pt>
                <c:pt idx="394">
                  <c:v>2.4979999999999998E-3</c:v>
                </c:pt>
                <c:pt idx="395">
                  <c:v>2.4979999999999998E-3</c:v>
                </c:pt>
                <c:pt idx="396">
                  <c:v>2.4979999999999998E-3</c:v>
                </c:pt>
                <c:pt idx="397">
                  <c:v>2.6259999999999999E-3</c:v>
                </c:pt>
                <c:pt idx="398">
                  <c:v>2.6259999999999999E-3</c:v>
                </c:pt>
                <c:pt idx="399">
                  <c:v>2.6259999999999999E-3</c:v>
                </c:pt>
                <c:pt idx="400">
                  <c:v>2.7599999999999999E-3</c:v>
                </c:pt>
                <c:pt idx="401">
                  <c:v>2.7599999999999999E-3</c:v>
                </c:pt>
                <c:pt idx="402">
                  <c:v>2.7599999999999999E-3</c:v>
                </c:pt>
                <c:pt idx="403">
                  <c:v>2.8990000000000001E-3</c:v>
                </c:pt>
                <c:pt idx="404">
                  <c:v>2.8990000000000001E-3</c:v>
                </c:pt>
                <c:pt idx="405">
                  <c:v>2.8990000000000001E-3</c:v>
                </c:pt>
                <c:pt idx="406">
                  <c:v>3.0469999999999998E-3</c:v>
                </c:pt>
                <c:pt idx="407">
                  <c:v>3.0469999999999998E-3</c:v>
                </c:pt>
                <c:pt idx="408">
                  <c:v>3.0469999999999998E-3</c:v>
                </c:pt>
                <c:pt idx="409">
                  <c:v>3.199E-3</c:v>
                </c:pt>
                <c:pt idx="410">
                  <c:v>3.199E-3</c:v>
                </c:pt>
                <c:pt idx="411">
                  <c:v>3.199E-3</c:v>
                </c:pt>
                <c:pt idx="412">
                  <c:v>3.3570000000000002E-3</c:v>
                </c:pt>
                <c:pt idx="413">
                  <c:v>3.3570000000000002E-3</c:v>
                </c:pt>
                <c:pt idx="414">
                  <c:v>3.3570000000000002E-3</c:v>
                </c:pt>
                <c:pt idx="415">
                  <c:v>3.522E-3</c:v>
                </c:pt>
                <c:pt idx="416">
                  <c:v>3.522E-3</c:v>
                </c:pt>
                <c:pt idx="417">
                  <c:v>3.522E-3</c:v>
                </c:pt>
                <c:pt idx="418">
                  <c:v>3.6939999999999998E-3</c:v>
                </c:pt>
                <c:pt idx="419">
                  <c:v>3.6939999999999998E-3</c:v>
                </c:pt>
                <c:pt idx="420">
                  <c:v>3.6939999999999998E-3</c:v>
                </c:pt>
                <c:pt idx="421">
                  <c:v>3.8760000000000001E-3</c:v>
                </c:pt>
                <c:pt idx="422">
                  <c:v>3.8760000000000001E-3</c:v>
                </c:pt>
                <c:pt idx="423">
                  <c:v>3.8760000000000001E-3</c:v>
                </c:pt>
                <c:pt idx="424">
                  <c:v>4.0619999999999996E-3</c:v>
                </c:pt>
                <c:pt idx="425">
                  <c:v>4.0619999999999996E-3</c:v>
                </c:pt>
                <c:pt idx="426">
                  <c:v>4.0619999999999996E-3</c:v>
                </c:pt>
                <c:pt idx="427">
                  <c:v>4.2560000000000002E-3</c:v>
                </c:pt>
                <c:pt idx="428">
                  <c:v>4.2560000000000002E-3</c:v>
                </c:pt>
                <c:pt idx="429">
                  <c:v>4.2560000000000002E-3</c:v>
                </c:pt>
                <c:pt idx="430">
                  <c:v>4.4559999999999999E-3</c:v>
                </c:pt>
                <c:pt idx="431">
                  <c:v>4.4559999999999999E-3</c:v>
                </c:pt>
                <c:pt idx="432">
                  <c:v>4.4559999999999999E-3</c:v>
                </c:pt>
                <c:pt idx="433">
                  <c:v>4.6589999999999999E-3</c:v>
                </c:pt>
                <c:pt idx="434">
                  <c:v>4.6589999999999999E-3</c:v>
                </c:pt>
                <c:pt idx="435">
                  <c:v>4.6589999999999999E-3</c:v>
                </c:pt>
                <c:pt idx="436">
                  <c:v>4.8659999999999997E-3</c:v>
                </c:pt>
                <c:pt idx="437">
                  <c:v>4.8659999999999997E-3</c:v>
                </c:pt>
                <c:pt idx="438">
                  <c:v>4.8659999999999997E-3</c:v>
                </c:pt>
                <c:pt idx="439">
                  <c:v>4.8659999999999997E-3</c:v>
                </c:pt>
                <c:pt idx="440">
                  <c:v>4.8659999999999997E-3</c:v>
                </c:pt>
                <c:pt idx="441">
                  <c:v>5.0809999999999996E-3</c:v>
                </c:pt>
                <c:pt idx="442">
                  <c:v>5.0809999999999996E-3</c:v>
                </c:pt>
                <c:pt idx="443">
                  <c:v>5.0809999999999996E-3</c:v>
                </c:pt>
                <c:pt idx="444">
                  <c:v>5.0809999999999996E-3</c:v>
                </c:pt>
                <c:pt idx="445">
                  <c:v>5.2940000000000001E-3</c:v>
                </c:pt>
                <c:pt idx="446">
                  <c:v>5.2940000000000001E-3</c:v>
                </c:pt>
                <c:pt idx="447">
                  <c:v>5.2940000000000001E-3</c:v>
                </c:pt>
                <c:pt idx="448">
                  <c:v>5.2940000000000001E-3</c:v>
                </c:pt>
                <c:pt idx="449">
                  <c:v>5.5110000000000003E-3</c:v>
                </c:pt>
                <c:pt idx="450">
                  <c:v>5.5110000000000003E-3</c:v>
                </c:pt>
                <c:pt idx="451">
                  <c:v>5.5110000000000003E-3</c:v>
                </c:pt>
                <c:pt idx="452">
                  <c:v>5.5110000000000003E-3</c:v>
                </c:pt>
                <c:pt idx="453">
                  <c:v>5.7320000000000001E-3</c:v>
                </c:pt>
                <c:pt idx="454">
                  <c:v>5.7320000000000001E-3</c:v>
                </c:pt>
                <c:pt idx="455">
                  <c:v>5.7320000000000001E-3</c:v>
                </c:pt>
                <c:pt idx="456">
                  <c:v>5.7320000000000001E-3</c:v>
                </c:pt>
                <c:pt idx="457">
                  <c:v>5.9560000000000004E-3</c:v>
                </c:pt>
                <c:pt idx="458">
                  <c:v>5.9560000000000004E-3</c:v>
                </c:pt>
                <c:pt idx="459">
                  <c:v>5.9560000000000004E-3</c:v>
                </c:pt>
                <c:pt idx="460">
                  <c:v>5.9560000000000004E-3</c:v>
                </c:pt>
                <c:pt idx="461">
                  <c:v>6.1879999999999999E-3</c:v>
                </c:pt>
                <c:pt idx="462">
                  <c:v>6.1879999999999999E-3</c:v>
                </c:pt>
                <c:pt idx="463">
                  <c:v>6.1879999999999999E-3</c:v>
                </c:pt>
                <c:pt idx="464">
                  <c:v>6.1879999999999999E-3</c:v>
                </c:pt>
                <c:pt idx="465">
                  <c:v>6.1879999999999999E-3</c:v>
                </c:pt>
                <c:pt idx="466">
                  <c:v>6.4190000000000002E-3</c:v>
                </c:pt>
                <c:pt idx="467">
                  <c:v>6.4190000000000002E-3</c:v>
                </c:pt>
                <c:pt idx="468">
                  <c:v>6.4190000000000002E-3</c:v>
                </c:pt>
                <c:pt idx="469">
                  <c:v>6.4190000000000002E-3</c:v>
                </c:pt>
                <c:pt idx="470">
                  <c:v>6.4190000000000002E-3</c:v>
                </c:pt>
                <c:pt idx="471">
                  <c:v>6.6540000000000002E-3</c:v>
                </c:pt>
                <c:pt idx="472">
                  <c:v>6.6540000000000002E-3</c:v>
                </c:pt>
                <c:pt idx="473">
                  <c:v>6.6540000000000002E-3</c:v>
                </c:pt>
                <c:pt idx="474">
                  <c:v>6.6540000000000002E-3</c:v>
                </c:pt>
                <c:pt idx="475">
                  <c:v>6.8770000000000003E-3</c:v>
                </c:pt>
                <c:pt idx="476">
                  <c:v>6.8770000000000003E-3</c:v>
                </c:pt>
                <c:pt idx="477">
                  <c:v>6.8770000000000003E-3</c:v>
                </c:pt>
                <c:pt idx="478">
                  <c:v>6.8770000000000003E-3</c:v>
                </c:pt>
                <c:pt idx="479">
                  <c:v>7.0819999999999998E-3</c:v>
                </c:pt>
                <c:pt idx="480">
                  <c:v>7.0819999999999998E-3</c:v>
                </c:pt>
                <c:pt idx="481">
                  <c:v>7.0819999999999998E-3</c:v>
                </c:pt>
                <c:pt idx="482">
                  <c:v>7.0819999999999998E-3</c:v>
                </c:pt>
                <c:pt idx="483">
                  <c:v>7.0819999999999998E-3</c:v>
                </c:pt>
                <c:pt idx="484">
                  <c:v>7.2740000000000001E-3</c:v>
                </c:pt>
                <c:pt idx="485">
                  <c:v>7.2740000000000001E-3</c:v>
                </c:pt>
                <c:pt idx="486">
                  <c:v>7.2740000000000001E-3</c:v>
                </c:pt>
                <c:pt idx="487">
                  <c:v>7.2740000000000001E-3</c:v>
                </c:pt>
                <c:pt idx="488">
                  <c:v>7.2740000000000001E-3</c:v>
                </c:pt>
                <c:pt idx="489">
                  <c:v>7.4479999999999998E-3</c:v>
                </c:pt>
                <c:pt idx="490">
                  <c:v>7.4479999999999998E-3</c:v>
                </c:pt>
                <c:pt idx="491">
                  <c:v>7.4479999999999998E-3</c:v>
                </c:pt>
                <c:pt idx="492">
                  <c:v>7.4479999999999998E-3</c:v>
                </c:pt>
                <c:pt idx="493">
                  <c:v>7.6080000000000002E-3</c:v>
                </c:pt>
                <c:pt idx="494">
                  <c:v>7.6080000000000002E-3</c:v>
                </c:pt>
                <c:pt idx="495">
                  <c:v>7.6080000000000002E-3</c:v>
                </c:pt>
                <c:pt idx="496">
                  <c:v>7.6080000000000002E-3</c:v>
                </c:pt>
                <c:pt idx="497">
                  <c:v>7.6080000000000002E-3</c:v>
                </c:pt>
                <c:pt idx="498">
                  <c:v>7.7559999999999999E-3</c:v>
                </c:pt>
                <c:pt idx="499">
                  <c:v>7.7559999999999999E-3</c:v>
                </c:pt>
                <c:pt idx="500">
                  <c:v>7.7559999999999999E-3</c:v>
                </c:pt>
                <c:pt idx="501">
                  <c:v>7.7559999999999999E-3</c:v>
                </c:pt>
                <c:pt idx="502">
                  <c:v>7.7559999999999999E-3</c:v>
                </c:pt>
                <c:pt idx="503">
                  <c:v>7.7559999999999999E-3</c:v>
                </c:pt>
                <c:pt idx="504">
                  <c:v>7.894E-3</c:v>
                </c:pt>
                <c:pt idx="505">
                  <c:v>7.894E-3</c:v>
                </c:pt>
                <c:pt idx="506">
                  <c:v>7.894E-3</c:v>
                </c:pt>
                <c:pt idx="507">
                  <c:v>7.894E-3</c:v>
                </c:pt>
                <c:pt idx="508">
                  <c:v>8.0219999999999996E-3</c:v>
                </c:pt>
                <c:pt idx="509">
                  <c:v>8.0219999999999996E-3</c:v>
                </c:pt>
                <c:pt idx="510">
                  <c:v>8.0219999999999996E-3</c:v>
                </c:pt>
                <c:pt idx="511">
                  <c:v>8.0219999999999996E-3</c:v>
                </c:pt>
                <c:pt idx="512">
                  <c:v>8.0219999999999996E-3</c:v>
                </c:pt>
                <c:pt idx="513">
                  <c:v>8.0219999999999996E-3</c:v>
                </c:pt>
                <c:pt idx="514">
                  <c:v>8.1449999999999995E-3</c:v>
                </c:pt>
                <c:pt idx="515">
                  <c:v>8.1449999999999995E-3</c:v>
                </c:pt>
                <c:pt idx="516">
                  <c:v>8.1449999999999995E-3</c:v>
                </c:pt>
                <c:pt idx="517">
                  <c:v>8.1449999999999995E-3</c:v>
                </c:pt>
                <c:pt idx="518">
                  <c:v>8.2570000000000005E-3</c:v>
                </c:pt>
                <c:pt idx="519">
                  <c:v>8.2570000000000005E-3</c:v>
                </c:pt>
                <c:pt idx="520">
                  <c:v>8.2570000000000005E-3</c:v>
                </c:pt>
                <c:pt idx="521">
                  <c:v>8.2570000000000005E-3</c:v>
                </c:pt>
                <c:pt idx="522">
                  <c:v>8.2570000000000005E-3</c:v>
                </c:pt>
                <c:pt idx="523">
                  <c:v>8.2570000000000005E-3</c:v>
                </c:pt>
                <c:pt idx="524">
                  <c:v>8.3630000000000006E-3</c:v>
                </c:pt>
                <c:pt idx="525">
                  <c:v>8.3630000000000006E-3</c:v>
                </c:pt>
                <c:pt idx="526">
                  <c:v>8.3630000000000006E-3</c:v>
                </c:pt>
                <c:pt idx="527">
                  <c:v>8.3630000000000006E-3</c:v>
                </c:pt>
                <c:pt idx="528">
                  <c:v>8.3630000000000006E-3</c:v>
                </c:pt>
                <c:pt idx="529">
                  <c:v>8.463E-3</c:v>
                </c:pt>
                <c:pt idx="530">
                  <c:v>8.463E-3</c:v>
                </c:pt>
                <c:pt idx="531">
                  <c:v>8.463E-3</c:v>
                </c:pt>
                <c:pt idx="532">
                  <c:v>8.463E-3</c:v>
                </c:pt>
                <c:pt idx="533">
                  <c:v>8.463E-3</c:v>
                </c:pt>
                <c:pt idx="534">
                  <c:v>8.463E-3</c:v>
                </c:pt>
                <c:pt idx="535">
                  <c:v>8.463E-3</c:v>
                </c:pt>
                <c:pt idx="536">
                  <c:v>8.463E-3</c:v>
                </c:pt>
                <c:pt idx="537">
                  <c:v>8.463E-3</c:v>
                </c:pt>
                <c:pt idx="538">
                  <c:v>8.5590000000000006E-3</c:v>
                </c:pt>
                <c:pt idx="539">
                  <c:v>8.5590000000000006E-3</c:v>
                </c:pt>
                <c:pt idx="540">
                  <c:v>8.5590000000000006E-3</c:v>
                </c:pt>
                <c:pt idx="541">
                  <c:v>8.5590000000000006E-3</c:v>
                </c:pt>
                <c:pt idx="542">
                  <c:v>8.5590000000000006E-3</c:v>
                </c:pt>
                <c:pt idx="543">
                  <c:v>8.652E-3</c:v>
                </c:pt>
                <c:pt idx="544">
                  <c:v>8.652E-3</c:v>
                </c:pt>
                <c:pt idx="545">
                  <c:v>8.652E-3</c:v>
                </c:pt>
                <c:pt idx="546">
                  <c:v>8.652E-3</c:v>
                </c:pt>
                <c:pt idx="547">
                  <c:v>8.652E-3</c:v>
                </c:pt>
                <c:pt idx="548">
                  <c:v>8.652E-3</c:v>
                </c:pt>
                <c:pt idx="549">
                  <c:v>8.7360000000000007E-3</c:v>
                </c:pt>
                <c:pt idx="550">
                  <c:v>8.7360000000000007E-3</c:v>
                </c:pt>
                <c:pt idx="551">
                  <c:v>8.7360000000000007E-3</c:v>
                </c:pt>
                <c:pt idx="552">
                  <c:v>8.7360000000000007E-3</c:v>
                </c:pt>
                <c:pt idx="553">
                  <c:v>8.7360000000000007E-3</c:v>
                </c:pt>
                <c:pt idx="554">
                  <c:v>8.8149999999999999E-3</c:v>
                </c:pt>
                <c:pt idx="555">
                  <c:v>8.8149999999999999E-3</c:v>
                </c:pt>
                <c:pt idx="556">
                  <c:v>8.8149999999999999E-3</c:v>
                </c:pt>
                <c:pt idx="557">
                  <c:v>8.8149999999999999E-3</c:v>
                </c:pt>
                <c:pt idx="558">
                  <c:v>8.8149999999999999E-3</c:v>
                </c:pt>
                <c:pt idx="559">
                  <c:v>8.8149999999999999E-3</c:v>
                </c:pt>
                <c:pt idx="560">
                  <c:v>8.8880000000000001E-3</c:v>
                </c:pt>
                <c:pt idx="561">
                  <c:v>8.8880000000000001E-3</c:v>
                </c:pt>
                <c:pt idx="562">
                  <c:v>8.8880000000000001E-3</c:v>
                </c:pt>
                <c:pt idx="563">
                  <c:v>8.8880000000000001E-3</c:v>
                </c:pt>
                <c:pt idx="564">
                  <c:v>8.8880000000000001E-3</c:v>
                </c:pt>
                <c:pt idx="565">
                  <c:v>8.9569999999999997E-3</c:v>
                </c:pt>
                <c:pt idx="566">
                  <c:v>8.9569999999999997E-3</c:v>
                </c:pt>
                <c:pt idx="567">
                  <c:v>8.9569999999999997E-3</c:v>
                </c:pt>
                <c:pt idx="568">
                  <c:v>8.9569999999999997E-3</c:v>
                </c:pt>
                <c:pt idx="569">
                  <c:v>8.9569999999999997E-3</c:v>
                </c:pt>
                <c:pt idx="570">
                  <c:v>9.0229999999999998E-3</c:v>
                </c:pt>
                <c:pt idx="571">
                  <c:v>9.0229999999999998E-3</c:v>
                </c:pt>
                <c:pt idx="572">
                  <c:v>9.0229999999999998E-3</c:v>
                </c:pt>
                <c:pt idx="573">
                  <c:v>9.0229999999999998E-3</c:v>
                </c:pt>
                <c:pt idx="574">
                  <c:v>9.0229999999999998E-3</c:v>
                </c:pt>
                <c:pt idx="575">
                  <c:v>9.0869999999999996E-3</c:v>
                </c:pt>
                <c:pt idx="576">
                  <c:v>9.0869999999999996E-3</c:v>
                </c:pt>
                <c:pt idx="577">
                  <c:v>9.0869999999999996E-3</c:v>
                </c:pt>
                <c:pt idx="578">
                  <c:v>9.0869999999999996E-3</c:v>
                </c:pt>
                <c:pt idx="579">
                  <c:v>9.0869999999999996E-3</c:v>
                </c:pt>
                <c:pt idx="580">
                  <c:v>9.0869999999999996E-3</c:v>
                </c:pt>
                <c:pt idx="581">
                  <c:v>9.1470000000000006E-3</c:v>
                </c:pt>
                <c:pt idx="582">
                  <c:v>9.1470000000000006E-3</c:v>
                </c:pt>
                <c:pt idx="583">
                  <c:v>9.1470000000000006E-3</c:v>
                </c:pt>
                <c:pt idx="584">
                  <c:v>9.1470000000000006E-3</c:v>
                </c:pt>
                <c:pt idx="585">
                  <c:v>9.1470000000000006E-3</c:v>
                </c:pt>
                <c:pt idx="586">
                  <c:v>9.1470000000000006E-3</c:v>
                </c:pt>
                <c:pt idx="587">
                  <c:v>9.2040000000000004E-3</c:v>
                </c:pt>
                <c:pt idx="588">
                  <c:v>9.2040000000000004E-3</c:v>
                </c:pt>
                <c:pt idx="589">
                  <c:v>9.2040000000000004E-3</c:v>
                </c:pt>
                <c:pt idx="590">
                  <c:v>9.2040000000000004E-3</c:v>
                </c:pt>
                <c:pt idx="591">
                  <c:v>9.2040000000000004E-3</c:v>
                </c:pt>
                <c:pt idx="592">
                  <c:v>9.2040000000000004E-3</c:v>
                </c:pt>
                <c:pt idx="593">
                  <c:v>9.2599999999999991E-3</c:v>
                </c:pt>
                <c:pt idx="594">
                  <c:v>9.2599999999999991E-3</c:v>
                </c:pt>
                <c:pt idx="595">
                  <c:v>9.2599999999999991E-3</c:v>
                </c:pt>
                <c:pt idx="596">
                  <c:v>9.2599999999999991E-3</c:v>
                </c:pt>
                <c:pt idx="597">
                  <c:v>9.2599999999999991E-3</c:v>
                </c:pt>
                <c:pt idx="598">
                  <c:v>9.3130000000000001E-3</c:v>
                </c:pt>
                <c:pt idx="599">
                  <c:v>9.3130000000000001E-3</c:v>
                </c:pt>
                <c:pt idx="600">
                  <c:v>9.3130000000000001E-3</c:v>
                </c:pt>
                <c:pt idx="601">
                  <c:v>9.3130000000000001E-3</c:v>
                </c:pt>
                <c:pt idx="602">
                  <c:v>9.3130000000000001E-3</c:v>
                </c:pt>
                <c:pt idx="603">
                  <c:v>9.3130000000000001E-3</c:v>
                </c:pt>
                <c:pt idx="604">
                  <c:v>9.3650000000000001E-3</c:v>
                </c:pt>
                <c:pt idx="605">
                  <c:v>9.3650000000000001E-3</c:v>
                </c:pt>
                <c:pt idx="606">
                  <c:v>9.3650000000000001E-3</c:v>
                </c:pt>
                <c:pt idx="607">
                  <c:v>9.3650000000000001E-3</c:v>
                </c:pt>
                <c:pt idx="608">
                  <c:v>9.3650000000000001E-3</c:v>
                </c:pt>
                <c:pt idx="609">
                  <c:v>9.4129999999999995E-3</c:v>
                </c:pt>
                <c:pt idx="610">
                  <c:v>9.4129999999999995E-3</c:v>
                </c:pt>
                <c:pt idx="611">
                  <c:v>9.4129999999999995E-3</c:v>
                </c:pt>
                <c:pt idx="612">
                  <c:v>9.4129999999999995E-3</c:v>
                </c:pt>
                <c:pt idx="613">
                  <c:v>9.4129999999999995E-3</c:v>
                </c:pt>
                <c:pt idx="614">
                  <c:v>9.4599999999999997E-3</c:v>
                </c:pt>
                <c:pt idx="615">
                  <c:v>9.4599999999999997E-3</c:v>
                </c:pt>
                <c:pt idx="616">
                  <c:v>9.4599999999999997E-3</c:v>
                </c:pt>
                <c:pt idx="617">
                  <c:v>9.4599999999999997E-3</c:v>
                </c:pt>
                <c:pt idx="618">
                  <c:v>9.4599999999999997E-3</c:v>
                </c:pt>
                <c:pt idx="619">
                  <c:v>9.4599999999999997E-3</c:v>
                </c:pt>
                <c:pt idx="620">
                  <c:v>9.4599999999999997E-3</c:v>
                </c:pt>
                <c:pt idx="621">
                  <c:v>9.5049999999999996E-3</c:v>
                </c:pt>
                <c:pt idx="622">
                  <c:v>9.5049999999999996E-3</c:v>
                </c:pt>
                <c:pt idx="623">
                  <c:v>9.5049999999999996E-3</c:v>
                </c:pt>
                <c:pt idx="624">
                  <c:v>9.5049999999999996E-3</c:v>
                </c:pt>
                <c:pt idx="625">
                  <c:v>9.5049999999999996E-3</c:v>
                </c:pt>
                <c:pt idx="626">
                  <c:v>9.5049999999999996E-3</c:v>
                </c:pt>
                <c:pt idx="627">
                  <c:v>9.5049999999999996E-3</c:v>
                </c:pt>
                <c:pt idx="628">
                  <c:v>9.5490000000000002E-3</c:v>
                </c:pt>
                <c:pt idx="629">
                  <c:v>9.5490000000000002E-3</c:v>
                </c:pt>
                <c:pt idx="630">
                  <c:v>9.5490000000000002E-3</c:v>
                </c:pt>
                <c:pt idx="631">
                  <c:v>9.5490000000000002E-3</c:v>
                </c:pt>
                <c:pt idx="632">
                  <c:v>9.5490000000000002E-3</c:v>
                </c:pt>
                <c:pt idx="633">
                  <c:v>9.5490000000000002E-3</c:v>
                </c:pt>
                <c:pt idx="634">
                  <c:v>9.5490000000000002E-3</c:v>
                </c:pt>
                <c:pt idx="635">
                  <c:v>9.5919999999999998E-3</c:v>
                </c:pt>
                <c:pt idx="636">
                  <c:v>9.5919999999999998E-3</c:v>
                </c:pt>
                <c:pt idx="637">
                  <c:v>9.5919999999999998E-3</c:v>
                </c:pt>
                <c:pt idx="638">
                  <c:v>9.5919999999999998E-3</c:v>
                </c:pt>
                <c:pt idx="639">
                  <c:v>9.5919999999999998E-3</c:v>
                </c:pt>
                <c:pt idx="640">
                  <c:v>9.5919999999999998E-3</c:v>
                </c:pt>
                <c:pt idx="641">
                  <c:v>9.5919999999999998E-3</c:v>
                </c:pt>
                <c:pt idx="642">
                  <c:v>9.6340000000000002E-3</c:v>
                </c:pt>
                <c:pt idx="643">
                  <c:v>9.6340000000000002E-3</c:v>
                </c:pt>
                <c:pt idx="644">
                  <c:v>9.6340000000000002E-3</c:v>
                </c:pt>
                <c:pt idx="645">
                  <c:v>9.6340000000000002E-3</c:v>
                </c:pt>
                <c:pt idx="646">
                  <c:v>9.6340000000000002E-3</c:v>
                </c:pt>
                <c:pt idx="647">
                  <c:v>9.6340000000000002E-3</c:v>
                </c:pt>
                <c:pt idx="648">
                  <c:v>9.6340000000000002E-3</c:v>
                </c:pt>
                <c:pt idx="649">
                  <c:v>9.6740000000000003E-3</c:v>
                </c:pt>
                <c:pt idx="650">
                  <c:v>9.6740000000000003E-3</c:v>
                </c:pt>
                <c:pt idx="651">
                  <c:v>9.6740000000000003E-3</c:v>
                </c:pt>
                <c:pt idx="652">
                  <c:v>9.6740000000000003E-3</c:v>
                </c:pt>
                <c:pt idx="653">
                  <c:v>9.6740000000000003E-3</c:v>
                </c:pt>
                <c:pt idx="654">
                  <c:v>9.6740000000000003E-3</c:v>
                </c:pt>
                <c:pt idx="655">
                  <c:v>9.7120000000000001E-3</c:v>
                </c:pt>
                <c:pt idx="656">
                  <c:v>9.7120000000000001E-3</c:v>
                </c:pt>
                <c:pt idx="657">
                  <c:v>9.7120000000000001E-3</c:v>
                </c:pt>
                <c:pt idx="658">
                  <c:v>9.7120000000000001E-3</c:v>
                </c:pt>
                <c:pt idx="659">
                  <c:v>9.7120000000000001E-3</c:v>
                </c:pt>
                <c:pt idx="660">
                  <c:v>9.7120000000000001E-3</c:v>
                </c:pt>
                <c:pt idx="661">
                  <c:v>9.7479999999999997E-3</c:v>
                </c:pt>
                <c:pt idx="662">
                  <c:v>9.7479999999999997E-3</c:v>
                </c:pt>
                <c:pt idx="663">
                  <c:v>9.7479999999999997E-3</c:v>
                </c:pt>
                <c:pt idx="664">
                  <c:v>9.7479999999999997E-3</c:v>
                </c:pt>
                <c:pt idx="665">
                  <c:v>9.7479999999999997E-3</c:v>
                </c:pt>
                <c:pt idx="666">
                  <c:v>9.7479999999999997E-3</c:v>
                </c:pt>
                <c:pt idx="667">
                  <c:v>9.7820000000000008E-3</c:v>
                </c:pt>
                <c:pt idx="668">
                  <c:v>9.7820000000000008E-3</c:v>
                </c:pt>
                <c:pt idx="669">
                  <c:v>9.7820000000000008E-3</c:v>
                </c:pt>
                <c:pt idx="670">
                  <c:v>9.7820000000000008E-3</c:v>
                </c:pt>
                <c:pt idx="671">
                  <c:v>9.7820000000000008E-3</c:v>
                </c:pt>
                <c:pt idx="672">
                  <c:v>9.7820000000000008E-3</c:v>
                </c:pt>
                <c:pt idx="673">
                  <c:v>9.7820000000000008E-3</c:v>
                </c:pt>
                <c:pt idx="674">
                  <c:v>9.7820000000000008E-3</c:v>
                </c:pt>
                <c:pt idx="675">
                  <c:v>9.8160000000000001E-3</c:v>
                </c:pt>
                <c:pt idx="676">
                  <c:v>9.8160000000000001E-3</c:v>
                </c:pt>
                <c:pt idx="677">
                  <c:v>9.8160000000000001E-3</c:v>
                </c:pt>
                <c:pt idx="678">
                  <c:v>9.8160000000000001E-3</c:v>
                </c:pt>
                <c:pt idx="679">
                  <c:v>9.8160000000000001E-3</c:v>
                </c:pt>
                <c:pt idx="680">
                  <c:v>9.8160000000000001E-3</c:v>
                </c:pt>
                <c:pt idx="681">
                  <c:v>9.8480000000000009E-3</c:v>
                </c:pt>
                <c:pt idx="682">
                  <c:v>9.8480000000000009E-3</c:v>
                </c:pt>
                <c:pt idx="683">
                  <c:v>9.8480000000000009E-3</c:v>
                </c:pt>
                <c:pt idx="684">
                  <c:v>9.8480000000000009E-3</c:v>
                </c:pt>
                <c:pt idx="685">
                  <c:v>9.8480000000000009E-3</c:v>
                </c:pt>
                <c:pt idx="686">
                  <c:v>9.8480000000000009E-3</c:v>
                </c:pt>
                <c:pt idx="687">
                  <c:v>9.8480000000000009E-3</c:v>
                </c:pt>
                <c:pt idx="688">
                  <c:v>9.8480000000000009E-3</c:v>
                </c:pt>
                <c:pt idx="689">
                  <c:v>9.8779999999999996E-3</c:v>
                </c:pt>
              </c:numCache>
            </c:numRef>
          </c:yVal>
          <c:smooth val="0"/>
          <c:extLst>
            <c:ext xmlns:c16="http://schemas.microsoft.com/office/drawing/2014/chart" uri="{C3380CC4-5D6E-409C-BE32-E72D297353CC}">
              <c16:uniqueId val="{00000002-8DA4-421E-BCE1-212500ADC481}"/>
            </c:ext>
          </c:extLst>
        </c:ser>
        <c:ser>
          <c:idx val="3"/>
          <c:order val="3"/>
          <c:tx>
            <c:strRef>
              <c:f>Cs_Results!$F$2</c:f>
              <c:strCache>
                <c:ptCount val="1"/>
                <c:pt idx="0">
                  <c:v>ECF</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Cs_Results!$F$3:$F$692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1.6899999999999999E-6</c:v>
                </c:pt>
                <c:pt idx="70">
                  <c:v>1.6899999999999999E-6</c:v>
                </c:pt>
                <c:pt idx="71">
                  <c:v>1.6899999999999999E-6</c:v>
                </c:pt>
                <c:pt idx="72">
                  <c:v>1.6899999999999999E-6</c:v>
                </c:pt>
                <c:pt idx="73">
                  <c:v>1.6899999999999999E-6</c:v>
                </c:pt>
                <c:pt idx="74">
                  <c:v>1.6899999999999999E-6</c:v>
                </c:pt>
                <c:pt idx="75">
                  <c:v>1.6899999999999999E-6</c:v>
                </c:pt>
                <c:pt idx="76">
                  <c:v>1.6899999999999999E-6</c:v>
                </c:pt>
                <c:pt idx="77">
                  <c:v>1.6899999999999999E-6</c:v>
                </c:pt>
                <c:pt idx="78">
                  <c:v>1.6899999999999999E-6</c:v>
                </c:pt>
                <c:pt idx="79">
                  <c:v>1.6899999999999999E-6</c:v>
                </c:pt>
                <c:pt idx="80">
                  <c:v>1.6899999999999999E-6</c:v>
                </c:pt>
                <c:pt idx="81">
                  <c:v>1.6899999999999999E-6</c:v>
                </c:pt>
                <c:pt idx="82">
                  <c:v>1.6899999999999999E-6</c:v>
                </c:pt>
                <c:pt idx="83">
                  <c:v>1.6899999999999999E-6</c:v>
                </c:pt>
                <c:pt idx="84">
                  <c:v>1.6899999999999999E-6</c:v>
                </c:pt>
                <c:pt idx="85">
                  <c:v>1.6899999999999999E-6</c:v>
                </c:pt>
                <c:pt idx="86">
                  <c:v>1.6899999999999999E-6</c:v>
                </c:pt>
                <c:pt idx="87">
                  <c:v>1.6899999999999999E-6</c:v>
                </c:pt>
                <c:pt idx="88">
                  <c:v>1.6899999999999999E-6</c:v>
                </c:pt>
                <c:pt idx="89">
                  <c:v>1.6899999999999999E-6</c:v>
                </c:pt>
                <c:pt idx="90">
                  <c:v>4.2769999999999999E-4</c:v>
                </c:pt>
                <c:pt idx="91">
                  <c:v>6.8529999999999994E-2</c:v>
                </c:pt>
                <c:pt idx="92">
                  <c:v>6.8529999999999994E-2</c:v>
                </c:pt>
                <c:pt idx="93">
                  <c:v>6.8529999999999994E-2</c:v>
                </c:pt>
                <c:pt idx="94">
                  <c:v>6.8529999999999994E-2</c:v>
                </c:pt>
                <c:pt idx="95">
                  <c:v>6.8529999999999994E-2</c:v>
                </c:pt>
                <c:pt idx="96">
                  <c:v>6.8529999999999994E-2</c:v>
                </c:pt>
                <c:pt idx="97">
                  <c:v>6.8779999999999994E-2</c:v>
                </c:pt>
                <c:pt idx="98">
                  <c:v>0.1004</c:v>
                </c:pt>
                <c:pt idx="99">
                  <c:v>0.1004</c:v>
                </c:pt>
                <c:pt idx="100">
                  <c:v>0.1004</c:v>
                </c:pt>
                <c:pt idx="101">
                  <c:v>0.1004</c:v>
                </c:pt>
                <c:pt idx="102">
                  <c:v>0.1004</c:v>
                </c:pt>
                <c:pt idx="103">
                  <c:v>0.1346</c:v>
                </c:pt>
                <c:pt idx="104">
                  <c:v>0.1346</c:v>
                </c:pt>
                <c:pt idx="105">
                  <c:v>0.1346</c:v>
                </c:pt>
                <c:pt idx="106">
                  <c:v>0.1346</c:v>
                </c:pt>
                <c:pt idx="107">
                  <c:v>0.1346</c:v>
                </c:pt>
                <c:pt idx="108">
                  <c:v>0.1346</c:v>
                </c:pt>
                <c:pt idx="109">
                  <c:v>0.1404</c:v>
                </c:pt>
                <c:pt idx="110">
                  <c:v>0.1404</c:v>
                </c:pt>
                <c:pt idx="111">
                  <c:v>0.1404</c:v>
                </c:pt>
                <c:pt idx="112">
                  <c:v>0.1404</c:v>
                </c:pt>
                <c:pt idx="113">
                  <c:v>0.14130000000000001</c:v>
                </c:pt>
                <c:pt idx="114">
                  <c:v>0.14130000000000001</c:v>
                </c:pt>
                <c:pt idx="115">
                  <c:v>0.14130000000000001</c:v>
                </c:pt>
                <c:pt idx="116">
                  <c:v>0.14130000000000001</c:v>
                </c:pt>
                <c:pt idx="117">
                  <c:v>0.14130000000000001</c:v>
                </c:pt>
                <c:pt idx="118">
                  <c:v>0.14130000000000001</c:v>
                </c:pt>
                <c:pt idx="119">
                  <c:v>0.1416</c:v>
                </c:pt>
                <c:pt idx="120">
                  <c:v>0.1416</c:v>
                </c:pt>
                <c:pt idx="121">
                  <c:v>0.1416</c:v>
                </c:pt>
                <c:pt idx="122">
                  <c:v>0.1416</c:v>
                </c:pt>
                <c:pt idx="123">
                  <c:v>0.1416</c:v>
                </c:pt>
                <c:pt idx="124">
                  <c:v>0.1416</c:v>
                </c:pt>
                <c:pt idx="125">
                  <c:v>0.14180000000000001</c:v>
                </c:pt>
                <c:pt idx="126">
                  <c:v>0.14180000000000001</c:v>
                </c:pt>
                <c:pt idx="127">
                  <c:v>0.14180000000000001</c:v>
                </c:pt>
                <c:pt idx="128">
                  <c:v>0.14180000000000001</c:v>
                </c:pt>
                <c:pt idx="129">
                  <c:v>0.14199999999999999</c:v>
                </c:pt>
                <c:pt idx="130">
                  <c:v>0.14199999999999999</c:v>
                </c:pt>
                <c:pt idx="131">
                  <c:v>0.14199999999999999</c:v>
                </c:pt>
                <c:pt idx="132">
                  <c:v>0.14199999999999999</c:v>
                </c:pt>
                <c:pt idx="133">
                  <c:v>0.14199999999999999</c:v>
                </c:pt>
                <c:pt idx="134">
                  <c:v>0.14199999999999999</c:v>
                </c:pt>
                <c:pt idx="135">
                  <c:v>0.14219999999999999</c:v>
                </c:pt>
                <c:pt idx="136">
                  <c:v>0.14219999999999999</c:v>
                </c:pt>
                <c:pt idx="137">
                  <c:v>0.14219999999999999</c:v>
                </c:pt>
                <c:pt idx="138">
                  <c:v>0.14249999999999999</c:v>
                </c:pt>
                <c:pt idx="139">
                  <c:v>0.14249999999999999</c:v>
                </c:pt>
                <c:pt idx="140">
                  <c:v>0.14249999999999999</c:v>
                </c:pt>
                <c:pt idx="141">
                  <c:v>0.14249999999999999</c:v>
                </c:pt>
                <c:pt idx="142">
                  <c:v>0.14249999999999999</c:v>
                </c:pt>
                <c:pt idx="143">
                  <c:v>0.14249999999999999</c:v>
                </c:pt>
                <c:pt idx="144">
                  <c:v>0.1429</c:v>
                </c:pt>
                <c:pt idx="145">
                  <c:v>0.1429</c:v>
                </c:pt>
                <c:pt idx="146">
                  <c:v>0.1429</c:v>
                </c:pt>
                <c:pt idx="147">
                  <c:v>0.1429</c:v>
                </c:pt>
                <c:pt idx="148">
                  <c:v>0.1429</c:v>
                </c:pt>
                <c:pt idx="149">
                  <c:v>0.1429</c:v>
                </c:pt>
                <c:pt idx="150">
                  <c:v>0.14319999999999999</c:v>
                </c:pt>
                <c:pt idx="151">
                  <c:v>0.14319999999999999</c:v>
                </c:pt>
                <c:pt idx="152">
                  <c:v>0.14319999999999999</c:v>
                </c:pt>
                <c:pt idx="153">
                  <c:v>0.14360000000000001</c:v>
                </c:pt>
                <c:pt idx="154">
                  <c:v>0.14360000000000001</c:v>
                </c:pt>
                <c:pt idx="155">
                  <c:v>0.14360000000000001</c:v>
                </c:pt>
                <c:pt idx="156">
                  <c:v>0.14360000000000001</c:v>
                </c:pt>
                <c:pt idx="157">
                  <c:v>0.14360000000000001</c:v>
                </c:pt>
                <c:pt idx="158">
                  <c:v>0.14360000000000001</c:v>
                </c:pt>
                <c:pt idx="159">
                  <c:v>0.14410000000000001</c:v>
                </c:pt>
                <c:pt idx="160">
                  <c:v>0.14410000000000001</c:v>
                </c:pt>
                <c:pt idx="161">
                  <c:v>0.14410000000000001</c:v>
                </c:pt>
                <c:pt idx="162">
                  <c:v>0.14410000000000001</c:v>
                </c:pt>
                <c:pt idx="163">
                  <c:v>0.14449999999999999</c:v>
                </c:pt>
                <c:pt idx="164">
                  <c:v>0.14449999999999999</c:v>
                </c:pt>
                <c:pt idx="165">
                  <c:v>0.14449999999999999</c:v>
                </c:pt>
                <c:pt idx="166">
                  <c:v>0.14449999999999999</c:v>
                </c:pt>
                <c:pt idx="167">
                  <c:v>0.14449999999999999</c:v>
                </c:pt>
                <c:pt idx="168">
                  <c:v>0.14449999999999999</c:v>
                </c:pt>
                <c:pt idx="169">
                  <c:v>0.14510000000000001</c:v>
                </c:pt>
                <c:pt idx="170">
                  <c:v>0.14510000000000001</c:v>
                </c:pt>
                <c:pt idx="171">
                  <c:v>0.14510000000000001</c:v>
                </c:pt>
                <c:pt idx="172">
                  <c:v>0.14510000000000001</c:v>
                </c:pt>
                <c:pt idx="173">
                  <c:v>0.14510000000000001</c:v>
                </c:pt>
                <c:pt idx="174">
                  <c:v>0.1457</c:v>
                </c:pt>
                <c:pt idx="175">
                  <c:v>0.1457</c:v>
                </c:pt>
                <c:pt idx="176">
                  <c:v>0.1457</c:v>
                </c:pt>
                <c:pt idx="177">
                  <c:v>0.14630000000000001</c:v>
                </c:pt>
                <c:pt idx="178">
                  <c:v>0.14630000000000001</c:v>
                </c:pt>
                <c:pt idx="179">
                  <c:v>0.14630000000000001</c:v>
                </c:pt>
                <c:pt idx="180">
                  <c:v>0.14630000000000001</c:v>
                </c:pt>
                <c:pt idx="181">
                  <c:v>0.14630000000000001</c:v>
                </c:pt>
                <c:pt idx="182">
                  <c:v>0.14630000000000001</c:v>
                </c:pt>
                <c:pt idx="183">
                  <c:v>0.1469</c:v>
                </c:pt>
                <c:pt idx="184">
                  <c:v>0.1469</c:v>
                </c:pt>
                <c:pt idx="185">
                  <c:v>0.1469</c:v>
                </c:pt>
                <c:pt idx="186">
                  <c:v>0.1469</c:v>
                </c:pt>
                <c:pt idx="187">
                  <c:v>0.1474</c:v>
                </c:pt>
                <c:pt idx="188">
                  <c:v>0.1474</c:v>
                </c:pt>
                <c:pt idx="189">
                  <c:v>0.1474</c:v>
                </c:pt>
                <c:pt idx="190">
                  <c:v>0.1474</c:v>
                </c:pt>
                <c:pt idx="191">
                  <c:v>0.14810000000000001</c:v>
                </c:pt>
                <c:pt idx="192">
                  <c:v>0.14810000000000001</c:v>
                </c:pt>
                <c:pt idx="193">
                  <c:v>0.14810000000000001</c:v>
                </c:pt>
                <c:pt idx="194">
                  <c:v>0.14810000000000001</c:v>
                </c:pt>
                <c:pt idx="195">
                  <c:v>0.14810000000000001</c:v>
                </c:pt>
                <c:pt idx="196">
                  <c:v>0.14879999999999999</c:v>
                </c:pt>
                <c:pt idx="197">
                  <c:v>0.14879999999999999</c:v>
                </c:pt>
                <c:pt idx="198">
                  <c:v>0.14879999999999999</c:v>
                </c:pt>
                <c:pt idx="199">
                  <c:v>0.1492</c:v>
                </c:pt>
                <c:pt idx="200">
                  <c:v>0.1492</c:v>
                </c:pt>
                <c:pt idx="201">
                  <c:v>0.1492</c:v>
                </c:pt>
                <c:pt idx="202">
                  <c:v>0.1492</c:v>
                </c:pt>
                <c:pt idx="203">
                  <c:v>0.1492</c:v>
                </c:pt>
                <c:pt idx="204">
                  <c:v>0.1492</c:v>
                </c:pt>
                <c:pt idx="205">
                  <c:v>0.14979999999999999</c:v>
                </c:pt>
                <c:pt idx="206">
                  <c:v>0.14979999999999999</c:v>
                </c:pt>
                <c:pt idx="207">
                  <c:v>0.14979999999999999</c:v>
                </c:pt>
                <c:pt idx="208">
                  <c:v>0.14979999999999999</c:v>
                </c:pt>
                <c:pt idx="209">
                  <c:v>0.1502</c:v>
                </c:pt>
                <c:pt idx="210">
                  <c:v>0.1502</c:v>
                </c:pt>
                <c:pt idx="211">
                  <c:v>0.1502</c:v>
                </c:pt>
                <c:pt idx="212">
                  <c:v>0.1502</c:v>
                </c:pt>
                <c:pt idx="213">
                  <c:v>0.15060000000000001</c:v>
                </c:pt>
                <c:pt idx="214">
                  <c:v>0.15060000000000001</c:v>
                </c:pt>
                <c:pt idx="215">
                  <c:v>0.15060000000000001</c:v>
                </c:pt>
                <c:pt idx="216">
                  <c:v>0.15060000000000001</c:v>
                </c:pt>
                <c:pt idx="217">
                  <c:v>0.1512</c:v>
                </c:pt>
                <c:pt idx="218">
                  <c:v>0.1512</c:v>
                </c:pt>
                <c:pt idx="219">
                  <c:v>0.1512</c:v>
                </c:pt>
                <c:pt idx="220">
                  <c:v>0.15160000000000001</c:v>
                </c:pt>
                <c:pt idx="221">
                  <c:v>0.15160000000000001</c:v>
                </c:pt>
                <c:pt idx="222">
                  <c:v>0.15160000000000001</c:v>
                </c:pt>
                <c:pt idx="223">
                  <c:v>0.15160000000000001</c:v>
                </c:pt>
                <c:pt idx="224">
                  <c:v>0.15160000000000001</c:v>
                </c:pt>
                <c:pt idx="225">
                  <c:v>0.15160000000000001</c:v>
                </c:pt>
                <c:pt idx="226">
                  <c:v>0.152</c:v>
                </c:pt>
                <c:pt idx="227">
                  <c:v>0.152</c:v>
                </c:pt>
                <c:pt idx="228">
                  <c:v>0.152</c:v>
                </c:pt>
                <c:pt idx="229">
                  <c:v>0.152</c:v>
                </c:pt>
                <c:pt idx="230">
                  <c:v>0.152</c:v>
                </c:pt>
                <c:pt idx="231">
                  <c:v>0.152</c:v>
                </c:pt>
                <c:pt idx="232">
                  <c:v>0.15229999999999999</c:v>
                </c:pt>
                <c:pt idx="233">
                  <c:v>0.15229999999999999</c:v>
                </c:pt>
                <c:pt idx="234">
                  <c:v>0.15229999999999999</c:v>
                </c:pt>
                <c:pt idx="235">
                  <c:v>0.15229999999999999</c:v>
                </c:pt>
                <c:pt idx="236">
                  <c:v>0.15229999999999999</c:v>
                </c:pt>
                <c:pt idx="237">
                  <c:v>0.15260000000000001</c:v>
                </c:pt>
                <c:pt idx="238">
                  <c:v>0.15260000000000001</c:v>
                </c:pt>
                <c:pt idx="239">
                  <c:v>0.15260000000000001</c:v>
                </c:pt>
                <c:pt idx="240">
                  <c:v>0.15260000000000001</c:v>
                </c:pt>
                <c:pt idx="241">
                  <c:v>0.15260000000000001</c:v>
                </c:pt>
                <c:pt idx="242">
                  <c:v>0.15290000000000001</c:v>
                </c:pt>
                <c:pt idx="243">
                  <c:v>0.15290000000000001</c:v>
                </c:pt>
                <c:pt idx="244">
                  <c:v>0.15290000000000001</c:v>
                </c:pt>
                <c:pt idx="245">
                  <c:v>0.15290000000000001</c:v>
                </c:pt>
                <c:pt idx="246">
                  <c:v>0.15290000000000001</c:v>
                </c:pt>
                <c:pt idx="247">
                  <c:v>0.1532</c:v>
                </c:pt>
                <c:pt idx="248">
                  <c:v>0.1532</c:v>
                </c:pt>
                <c:pt idx="249">
                  <c:v>0.1532</c:v>
                </c:pt>
                <c:pt idx="250">
                  <c:v>0.1532</c:v>
                </c:pt>
                <c:pt idx="251">
                  <c:v>0.1532</c:v>
                </c:pt>
                <c:pt idx="252">
                  <c:v>0.1532</c:v>
                </c:pt>
                <c:pt idx="253">
                  <c:v>0.1535</c:v>
                </c:pt>
                <c:pt idx="254">
                  <c:v>0.1535</c:v>
                </c:pt>
                <c:pt idx="255">
                  <c:v>0.1535</c:v>
                </c:pt>
                <c:pt idx="256">
                  <c:v>0.1535</c:v>
                </c:pt>
                <c:pt idx="257">
                  <c:v>0.1535</c:v>
                </c:pt>
                <c:pt idx="258">
                  <c:v>0.1535</c:v>
                </c:pt>
                <c:pt idx="259">
                  <c:v>0.15379999999999999</c:v>
                </c:pt>
                <c:pt idx="260">
                  <c:v>0.15379999999999999</c:v>
                </c:pt>
                <c:pt idx="261">
                  <c:v>0.15379999999999999</c:v>
                </c:pt>
                <c:pt idx="262">
                  <c:v>0.15379999999999999</c:v>
                </c:pt>
                <c:pt idx="263">
                  <c:v>0.154</c:v>
                </c:pt>
                <c:pt idx="264">
                  <c:v>0.154</c:v>
                </c:pt>
                <c:pt idx="265">
                  <c:v>0.154</c:v>
                </c:pt>
                <c:pt idx="266">
                  <c:v>0.154</c:v>
                </c:pt>
                <c:pt idx="267">
                  <c:v>0.1542</c:v>
                </c:pt>
                <c:pt idx="268">
                  <c:v>0.1542</c:v>
                </c:pt>
                <c:pt idx="269">
                  <c:v>0.1542</c:v>
                </c:pt>
                <c:pt idx="270">
                  <c:v>0.1542</c:v>
                </c:pt>
                <c:pt idx="271">
                  <c:v>0.1542</c:v>
                </c:pt>
                <c:pt idx="272">
                  <c:v>0.1545</c:v>
                </c:pt>
                <c:pt idx="273">
                  <c:v>0.1545</c:v>
                </c:pt>
                <c:pt idx="274">
                  <c:v>0.1545</c:v>
                </c:pt>
                <c:pt idx="275">
                  <c:v>0.1547</c:v>
                </c:pt>
                <c:pt idx="276">
                  <c:v>0.1547</c:v>
                </c:pt>
                <c:pt idx="277">
                  <c:v>0.1547</c:v>
                </c:pt>
                <c:pt idx="278">
                  <c:v>0.15490000000000001</c:v>
                </c:pt>
                <c:pt idx="279">
                  <c:v>0.15490000000000001</c:v>
                </c:pt>
                <c:pt idx="280">
                  <c:v>0.15490000000000001</c:v>
                </c:pt>
                <c:pt idx="281">
                  <c:v>0.155</c:v>
                </c:pt>
                <c:pt idx="282">
                  <c:v>0.155</c:v>
                </c:pt>
                <c:pt idx="283">
                  <c:v>0.155</c:v>
                </c:pt>
                <c:pt idx="284">
                  <c:v>0.155</c:v>
                </c:pt>
                <c:pt idx="285">
                  <c:v>0.1552</c:v>
                </c:pt>
                <c:pt idx="286">
                  <c:v>0.1552</c:v>
                </c:pt>
                <c:pt idx="287">
                  <c:v>0.1552</c:v>
                </c:pt>
                <c:pt idx="288">
                  <c:v>0.15540000000000001</c:v>
                </c:pt>
                <c:pt idx="289">
                  <c:v>0.15540000000000001</c:v>
                </c:pt>
                <c:pt idx="290">
                  <c:v>0.15540000000000001</c:v>
                </c:pt>
                <c:pt idx="291">
                  <c:v>0.15540000000000001</c:v>
                </c:pt>
                <c:pt idx="292">
                  <c:v>0.15540000000000001</c:v>
                </c:pt>
                <c:pt idx="293">
                  <c:v>0.1555</c:v>
                </c:pt>
                <c:pt idx="294">
                  <c:v>0.1555</c:v>
                </c:pt>
                <c:pt idx="295">
                  <c:v>0.1555</c:v>
                </c:pt>
                <c:pt idx="296">
                  <c:v>0.15570000000000001</c:v>
                </c:pt>
                <c:pt idx="297">
                  <c:v>0.15570000000000001</c:v>
                </c:pt>
                <c:pt idx="298">
                  <c:v>0.15570000000000001</c:v>
                </c:pt>
                <c:pt idx="299">
                  <c:v>0.15579999999999999</c:v>
                </c:pt>
                <c:pt idx="300">
                  <c:v>0.15579999999999999</c:v>
                </c:pt>
                <c:pt idx="301">
                  <c:v>0.15579999999999999</c:v>
                </c:pt>
                <c:pt idx="302">
                  <c:v>0.15590000000000001</c:v>
                </c:pt>
                <c:pt idx="303">
                  <c:v>0.15590000000000001</c:v>
                </c:pt>
                <c:pt idx="304">
                  <c:v>0.15590000000000001</c:v>
                </c:pt>
                <c:pt idx="305">
                  <c:v>0.15590000000000001</c:v>
                </c:pt>
                <c:pt idx="306">
                  <c:v>0.15590000000000001</c:v>
                </c:pt>
                <c:pt idx="307">
                  <c:v>0.156</c:v>
                </c:pt>
                <c:pt idx="308">
                  <c:v>0.156</c:v>
                </c:pt>
                <c:pt idx="309">
                  <c:v>0.156</c:v>
                </c:pt>
                <c:pt idx="310">
                  <c:v>0.15609999999999999</c:v>
                </c:pt>
                <c:pt idx="311">
                  <c:v>0.15609999999999999</c:v>
                </c:pt>
                <c:pt idx="312">
                  <c:v>0.15609999999999999</c:v>
                </c:pt>
                <c:pt idx="313">
                  <c:v>0.15609999999999999</c:v>
                </c:pt>
                <c:pt idx="314">
                  <c:v>0.15609999999999999</c:v>
                </c:pt>
                <c:pt idx="315">
                  <c:v>0.15620000000000001</c:v>
                </c:pt>
                <c:pt idx="316">
                  <c:v>0.15620000000000001</c:v>
                </c:pt>
                <c:pt idx="317">
                  <c:v>0.15620000000000001</c:v>
                </c:pt>
                <c:pt idx="318">
                  <c:v>0.15629999999999999</c:v>
                </c:pt>
                <c:pt idx="319">
                  <c:v>0.15629999999999999</c:v>
                </c:pt>
                <c:pt idx="320">
                  <c:v>0.15629999999999999</c:v>
                </c:pt>
                <c:pt idx="321">
                  <c:v>0.15640000000000001</c:v>
                </c:pt>
                <c:pt idx="322">
                  <c:v>0.15640000000000001</c:v>
                </c:pt>
                <c:pt idx="323">
                  <c:v>0.15640000000000001</c:v>
                </c:pt>
                <c:pt idx="324">
                  <c:v>0.1565</c:v>
                </c:pt>
                <c:pt idx="325">
                  <c:v>0.1565</c:v>
                </c:pt>
                <c:pt idx="326">
                  <c:v>0.1565</c:v>
                </c:pt>
                <c:pt idx="327">
                  <c:v>0.15659999999999999</c:v>
                </c:pt>
                <c:pt idx="328">
                  <c:v>0.15659999999999999</c:v>
                </c:pt>
                <c:pt idx="329">
                  <c:v>0.15659999999999999</c:v>
                </c:pt>
                <c:pt idx="330">
                  <c:v>0.15670000000000001</c:v>
                </c:pt>
                <c:pt idx="331">
                  <c:v>0.15670000000000001</c:v>
                </c:pt>
                <c:pt idx="332">
                  <c:v>0.15670000000000001</c:v>
                </c:pt>
                <c:pt idx="333">
                  <c:v>0.15679999999999999</c:v>
                </c:pt>
                <c:pt idx="334">
                  <c:v>0.15679999999999999</c:v>
                </c:pt>
                <c:pt idx="335">
                  <c:v>0.15679999999999999</c:v>
                </c:pt>
                <c:pt idx="336">
                  <c:v>0.15690000000000001</c:v>
                </c:pt>
                <c:pt idx="337">
                  <c:v>0.15690000000000001</c:v>
                </c:pt>
                <c:pt idx="338">
                  <c:v>0.15690000000000001</c:v>
                </c:pt>
                <c:pt idx="339">
                  <c:v>0.157</c:v>
                </c:pt>
                <c:pt idx="340">
                  <c:v>0.157</c:v>
                </c:pt>
                <c:pt idx="341">
                  <c:v>0.157</c:v>
                </c:pt>
                <c:pt idx="342">
                  <c:v>0.15709999999999999</c:v>
                </c:pt>
                <c:pt idx="343">
                  <c:v>0.15709999999999999</c:v>
                </c:pt>
                <c:pt idx="344">
                  <c:v>0.15709999999999999</c:v>
                </c:pt>
                <c:pt idx="345">
                  <c:v>0.15709999999999999</c:v>
                </c:pt>
                <c:pt idx="346">
                  <c:v>0.15709999999999999</c:v>
                </c:pt>
                <c:pt idx="347">
                  <c:v>0.15720000000000001</c:v>
                </c:pt>
                <c:pt idx="348">
                  <c:v>0.15720000000000001</c:v>
                </c:pt>
                <c:pt idx="349">
                  <c:v>0.15720000000000001</c:v>
                </c:pt>
                <c:pt idx="350">
                  <c:v>0.1573</c:v>
                </c:pt>
                <c:pt idx="351">
                  <c:v>0.1573</c:v>
                </c:pt>
                <c:pt idx="352">
                  <c:v>0.1573</c:v>
                </c:pt>
                <c:pt idx="353">
                  <c:v>0.15740000000000001</c:v>
                </c:pt>
                <c:pt idx="354">
                  <c:v>0.15740000000000001</c:v>
                </c:pt>
                <c:pt idx="355">
                  <c:v>0.15740000000000001</c:v>
                </c:pt>
                <c:pt idx="356">
                  <c:v>0.15740000000000001</c:v>
                </c:pt>
                <c:pt idx="357">
                  <c:v>0.1575</c:v>
                </c:pt>
                <c:pt idx="358">
                  <c:v>0.1575</c:v>
                </c:pt>
                <c:pt idx="359">
                  <c:v>0.1575</c:v>
                </c:pt>
                <c:pt idx="360">
                  <c:v>0.15759999999999999</c:v>
                </c:pt>
                <c:pt idx="361">
                  <c:v>0.15759999999999999</c:v>
                </c:pt>
                <c:pt idx="362">
                  <c:v>0.15759999999999999</c:v>
                </c:pt>
                <c:pt idx="363">
                  <c:v>0.15770000000000001</c:v>
                </c:pt>
                <c:pt idx="364">
                  <c:v>0.15770000000000001</c:v>
                </c:pt>
                <c:pt idx="365">
                  <c:v>0.15770000000000001</c:v>
                </c:pt>
                <c:pt idx="366">
                  <c:v>0.1578</c:v>
                </c:pt>
                <c:pt idx="367">
                  <c:v>0.1578</c:v>
                </c:pt>
                <c:pt idx="368">
                  <c:v>0.1578</c:v>
                </c:pt>
                <c:pt idx="369">
                  <c:v>0.15790000000000001</c:v>
                </c:pt>
                <c:pt idx="370">
                  <c:v>0.15790000000000001</c:v>
                </c:pt>
                <c:pt idx="371">
                  <c:v>0.15790000000000001</c:v>
                </c:pt>
                <c:pt idx="372">
                  <c:v>0.15790000000000001</c:v>
                </c:pt>
                <c:pt idx="373">
                  <c:v>0.15790000000000001</c:v>
                </c:pt>
                <c:pt idx="374">
                  <c:v>0.15790000000000001</c:v>
                </c:pt>
                <c:pt idx="375">
                  <c:v>0.158</c:v>
                </c:pt>
                <c:pt idx="376">
                  <c:v>0.158</c:v>
                </c:pt>
                <c:pt idx="377">
                  <c:v>0.158</c:v>
                </c:pt>
                <c:pt idx="378">
                  <c:v>0.15809999999999999</c:v>
                </c:pt>
                <c:pt idx="379">
                  <c:v>0.15809999999999999</c:v>
                </c:pt>
                <c:pt idx="380">
                  <c:v>0.15809999999999999</c:v>
                </c:pt>
                <c:pt idx="381">
                  <c:v>0.15820000000000001</c:v>
                </c:pt>
                <c:pt idx="382">
                  <c:v>0.15820000000000001</c:v>
                </c:pt>
                <c:pt idx="383">
                  <c:v>0.15820000000000001</c:v>
                </c:pt>
                <c:pt idx="384">
                  <c:v>0.15820000000000001</c:v>
                </c:pt>
                <c:pt idx="385">
                  <c:v>0.15820000000000001</c:v>
                </c:pt>
                <c:pt idx="386">
                  <c:v>0.15820000000000001</c:v>
                </c:pt>
                <c:pt idx="387">
                  <c:v>0.15820000000000001</c:v>
                </c:pt>
                <c:pt idx="388">
                  <c:v>0.1583</c:v>
                </c:pt>
                <c:pt idx="389">
                  <c:v>0.1583</c:v>
                </c:pt>
                <c:pt idx="390">
                  <c:v>0.1583</c:v>
                </c:pt>
                <c:pt idx="391">
                  <c:v>0.1583</c:v>
                </c:pt>
                <c:pt idx="392">
                  <c:v>0.1583</c:v>
                </c:pt>
                <c:pt idx="393">
                  <c:v>0.1583</c:v>
                </c:pt>
                <c:pt idx="394">
                  <c:v>0.1583</c:v>
                </c:pt>
                <c:pt idx="395">
                  <c:v>0.15840000000000001</c:v>
                </c:pt>
                <c:pt idx="396">
                  <c:v>0.15840000000000001</c:v>
                </c:pt>
                <c:pt idx="397">
                  <c:v>0.15840000000000001</c:v>
                </c:pt>
                <c:pt idx="398">
                  <c:v>0.1585</c:v>
                </c:pt>
                <c:pt idx="399">
                  <c:v>0.1585</c:v>
                </c:pt>
                <c:pt idx="400">
                  <c:v>0.1585</c:v>
                </c:pt>
                <c:pt idx="401">
                  <c:v>0.1585</c:v>
                </c:pt>
                <c:pt idx="402">
                  <c:v>0.1585</c:v>
                </c:pt>
                <c:pt idx="403">
                  <c:v>0.1585</c:v>
                </c:pt>
                <c:pt idx="404">
                  <c:v>0.15859999999999999</c:v>
                </c:pt>
                <c:pt idx="405">
                  <c:v>0.15859999999999999</c:v>
                </c:pt>
                <c:pt idx="406">
                  <c:v>0.15859999999999999</c:v>
                </c:pt>
                <c:pt idx="407">
                  <c:v>0.15859999999999999</c:v>
                </c:pt>
                <c:pt idx="408">
                  <c:v>0.15859999999999999</c:v>
                </c:pt>
                <c:pt idx="409">
                  <c:v>0.15859999999999999</c:v>
                </c:pt>
                <c:pt idx="410">
                  <c:v>0.15870000000000001</c:v>
                </c:pt>
                <c:pt idx="411">
                  <c:v>0.15870000000000001</c:v>
                </c:pt>
                <c:pt idx="412">
                  <c:v>0.15870000000000001</c:v>
                </c:pt>
                <c:pt idx="413">
                  <c:v>0.1588</c:v>
                </c:pt>
                <c:pt idx="414">
                  <c:v>0.1588</c:v>
                </c:pt>
                <c:pt idx="415">
                  <c:v>0.1588</c:v>
                </c:pt>
                <c:pt idx="416">
                  <c:v>0.1588</c:v>
                </c:pt>
                <c:pt idx="417">
                  <c:v>0.1588</c:v>
                </c:pt>
                <c:pt idx="418">
                  <c:v>0.1588</c:v>
                </c:pt>
                <c:pt idx="419">
                  <c:v>0.15890000000000001</c:v>
                </c:pt>
                <c:pt idx="420">
                  <c:v>0.15890000000000001</c:v>
                </c:pt>
                <c:pt idx="421">
                  <c:v>0.15890000000000001</c:v>
                </c:pt>
                <c:pt idx="422">
                  <c:v>0.15890000000000001</c:v>
                </c:pt>
                <c:pt idx="423">
                  <c:v>0.15890000000000001</c:v>
                </c:pt>
                <c:pt idx="424">
                  <c:v>0.15890000000000001</c:v>
                </c:pt>
                <c:pt idx="425">
                  <c:v>0.15890000000000001</c:v>
                </c:pt>
                <c:pt idx="426">
                  <c:v>0.15890000000000001</c:v>
                </c:pt>
                <c:pt idx="427">
                  <c:v>0.15890000000000001</c:v>
                </c:pt>
                <c:pt idx="428">
                  <c:v>0.159</c:v>
                </c:pt>
                <c:pt idx="429">
                  <c:v>0.159</c:v>
                </c:pt>
                <c:pt idx="430">
                  <c:v>0.159</c:v>
                </c:pt>
                <c:pt idx="431">
                  <c:v>0.159</c:v>
                </c:pt>
                <c:pt idx="432">
                  <c:v>0.159</c:v>
                </c:pt>
                <c:pt idx="433">
                  <c:v>0.159</c:v>
                </c:pt>
                <c:pt idx="434">
                  <c:v>0.159</c:v>
                </c:pt>
                <c:pt idx="435">
                  <c:v>0.159</c:v>
                </c:pt>
                <c:pt idx="436">
                  <c:v>0.159</c:v>
                </c:pt>
                <c:pt idx="437">
                  <c:v>0.159</c:v>
                </c:pt>
                <c:pt idx="438">
                  <c:v>0.159</c:v>
                </c:pt>
                <c:pt idx="439">
                  <c:v>0.159</c:v>
                </c:pt>
                <c:pt idx="440">
                  <c:v>0.159</c:v>
                </c:pt>
                <c:pt idx="441">
                  <c:v>0.159</c:v>
                </c:pt>
                <c:pt idx="442">
                  <c:v>0.159</c:v>
                </c:pt>
                <c:pt idx="443">
                  <c:v>0.15909999999999999</c:v>
                </c:pt>
                <c:pt idx="444">
                  <c:v>0.15909999999999999</c:v>
                </c:pt>
                <c:pt idx="445">
                  <c:v>0.15909999999999999</c:v>
                </c:pt>
                <c:pt idx="446">
                  <c:v>0.15909999999999999</c:v>
                </c:pt>
                <c:pt idx="447">
                  <c:v>0.15909999999999999</c:v>
                </c:pt>
                <c:pt idx="448">
                  <c:v>0.15909999999999999</c:v>
                </c:pt>
                <c:pt idx="449">
                  <c:v>0.15909999999999999</c:v>
                </c:pt>
                <c:pt idx="450">
                  <c:v>0.15909999999999999</c:v>
                </c:pt>
                <c:pt idx="451">
                  <c:v>0.15909999999999999</c:v>
                </c:pt>
                <c:pt idx="452">
                  <c:v>0.15909999999999999</c:v>
                </c:pt>
                <c:pt idx="453">
                  <c:v>0.15909999999999999</c:v>
                </c:pt>
                <c:pt idx="454">
                  <c:v>0.15909999999999999</c:v>
                </c:pt>
                <c:pt idx="455">
                  <c:v>0.15909999999999999</c:v>
                </c:pt>
                <c:pt idx="456">
                  <c:v>0.15909999999999999</c:v>
                </c:pt>
                <c:pt idx="457">
                  <c:v>0.15909999999999999</c:v>
                </c:pt>
                <c:pt idx="458">
                  <c:v>0.15909999999999999</c:v>
                </c:pt>
                <c:pt idx="459">
                  <c:v>0.15909999999999999</c:v>
                </c:pt>
                <c:pt idx="460">
                  <c:v>0.15909999999999999</c:v>
                </c:pt>
                <c:pt idx="461">
                  <c:v>0.15909999999999999</c:v>
                </c:pt>
                <c:pt idx="462">
                  <c:v>0.15909999999999999</c:v>
                </c:pt>
                <c:pt idx="463">
                  <c:v>0.15909999999999999</c:v>
                </c:pt>
                <c:pt idx="464">
                  <c:v>0.15909999999999999</c:v>
                </c:pt>
                <c:pt idx="465">
                  <c:v>0.15909999999999999</c:v>
                </c:pt>
                <c:pt idx="466">
                  <c:v>0.15909999999999999</c:v>
                </c:pt>
                <c:pt idx="467">
                  <c:v>0.15909999999999999</c:v>
                </c:pt>
                <c:pt idx="468">
                  <c:v>0.15909999999999999</c:v>
                </c:pt>
                <c:pt idx="469">
                  <c:v>0.15909999999999999</c:v>
                </c:pt>
                <c:pt idx="470">
                  <c:v>0.15909999999999999</c:v>
                </c:pt>
                <c:pt idx="471">
                  <c:v>0.15909999999999999</c:v>
                </c:pt>
                <c:pt idx="472">
                  <c:v>0.15909999999999999</c:v>
                </c:pt>
                <c:pt idx="473">
                  <c:v>0.15909999999999999</c:v>
                </c:pt>
                <c:pt idx="474">
                  <c:v>0.15909999999999999</c:v>
                </c:pt>
                <c:pt idx="475">
                  <c:v>0.15909999999999999</c:v>
                </c:pt>
                <c:pt idx="476">
                  <c:v>0.15909999999999999</c:v>
                </c:pt>
                <c:pt idx="477">
                  <c:v>0.15909999999999999</c:v>
                </c:pt>
                <c:pt idx="478">
                  <c:v>0.15909999999999999</c:v>
                </c:pt>
                <c:pt idx="479">
                  <c:v>0.15909999999999999</c:v>
                </c:pt>
                <c:pt idx="480">
                  <c:v>0.15909999999999999</c:v>
                </c:pt>
                <c:pt idx="481">
                  <c:v>0.15909999999999999</c:v>
                </c:pt>
                <c:pt idx="482">
                  <c:v>0.15909999999999999</c:v>
                </c:pt>
                <c:pt idx="483">
                  <c:v>0.15909999999999999</c:v>
                </c:pt>
                <c:pt idx="484">
                  <c:v>0.15909999999999999</c:v>
                </c:pt>
                <c:pt idx="485">
                  <c:v>0.15909999999999999</c:v>
                </c:pt>
                <c:pt idx="486">
                  <c:v>0.15909999999999999</c:v>
                </c:pt>
                <c:pt idx="487">
                  <c:v>0.15909999999999999</c:v>
                </c:pt>
                <c:pt idx="488">
                  <c:v>0.15909999999999999</c:v>
                </c:pt>
                <c:pt idx="489">
                  <c:v>0.15909999999999999</c:v>
                </c:pt>
                <c:pt idx="490">
                  <c:v>0.15909999999999999</c:v>
                </c:pt>
                <c:pt idx="491">
                  <c:v>0.15909999999999999</c:v>
                </c:pt>
                <c:pt idx="492">
                  <c:v>0.15909999999999999</c:v>
                </c:pt>
                <c:pt idx="493">
                  <c:v>0.15909999999999999</c:v>
                </c:pt>
                <c:pt idx="494">
                  <c:v>0.15909999999999999</c:v>
                </c:pt>
                <c:pt idx="495">
                  <c:v>0.15909999999999999</c:v>
                </c:pt>
                <c:pt idx="496">
                  <c:v>0.15909999999999999</c:v>
                </c:pt>
                <c:pt idx="497">
                  <c:v>0.15909999999999999</c:v>
                </c:pt>
                <c:pt idx="498">
                  <c:v>0.15909999999999999</c:v>
                </c:pt>
                <c:pt idx="499">
                  <c:v>0.15909999999999999</c:v>
                </c:pt>
                <c:pt idx="500">
                  <c:v>0.15909999999999999</c:v>
                </c:pt>
                <c:pt idx="501">
                  <c:v>0.15909999999999999</c:v>
                </c:pt>
                <c:pt idx="502">
                  <c:v>0.15909999999999999</c:v>
                </c:pt>
                <c:pt idx="503">
                  <c:v>0.15909999999999999</c:v>
                </c:pt>
                <c:pt idx="504">
                  <c:v>0.15909999999999999</c:v>
                </c:pt>
                <c:pt idx="505">
                  <c:v>0.15909999999999999</c:v>
                </c:pt>
                <c:pt idx="506">
                  <c:v>0.15909999999999999</c:v>
                </c:pt>
                <c:pt idx="507">
                  <c:v>0.15909999999999999</c:v>
                </c:pt>
                <c:pt idx="508">
                  <c:v>0.15909999999999999</c:v>
                </c:pt>
                <c:pt idx="509">
                  <c:v>0.15909999999999999</c:v>
                </c:pt>
                <c:pt idx="510">
                  <c:v>0.15909999999999999</c:v>
                </c:pt>
                <c:pt idx="511">
                  <c:v>0.15909999999999999</c:v>
                </c:pt>
                <c:pt idx="512">
                  <c:v>0.15909999999999999</c:v>
                </c:pt>
                <c:pt idx="513">
                  <c:v>0.15909999999999999</c:v>
                </c:pt>
                <c:pt idx="514">
                  <c:v>0.15909999999999999</c:v>
                </c:pt>
                <c:pt idx="515">
                  <c:v>0.15909999999999999</c:v>
                </c:pt>
                <c:pt idx="516">
                  <c:v>0.15909999999999999</c:v>
                </c:pt>
                <c:pt idx="517">
                  <c:v>0.15909999999999999</c:v>
                </c:pt>
                <c:pt idx="518">
                  <c:v>0.15909999999999999</c:v>
                </c:pt>
                <c:pt idx="519">
                  <c:v>0.15909999999999999</c:v>
                </c:pt>
                <c:pt idx="520">
                  <c:v>0.15909999999999999</c:v>
                </c:pt>
                <c:pt idx="521">
                  <c:v>0.15909999999999999</c:v>
                </c:pt>
                <c:pt idx="522">
                  <c:v>0.15909999999999999</c:v>
                </c:pt>
                <c:pt idx="523">
                  <c:v>0.15909999999999999</c:v>
                </c:pt>
                <c:pt idx="524">
                  <c:v>0.15909999999999999</c:v>
                </c:pt>
                <c:pt idx="525">
                  <c:v>0.15909999999999999</c:v>
                </c:pt>
                <c:pt idx="526">
                  <c:v>0.15909999999999999</c:v>
                </c:pt>
                <c:pt idx="527">
                  <c:v>0.15909999999999999</c:v>
                </c:pt>
                <c:pt idx="528">
                  <c:v>0.15909999999999999</c:v>
                </c:pt>
                <c:pt idx="529">
                  <c:v>0.15909999999999999</c:v>
                </c:pt>
                <c:pt idx="530">
                  <c:v>0.15909999999999999</c:v>
                </c:pt>
                <c:pt idx="531">
                  <c:v>0.15909999999999999</c:v>
                </c:pt>
                <c:pt idx="532">
                  <c:v>0.15909999999999999</c:v>
                </c:pt>
                <c:pt idx="533">
                  <c:v>0.15909999999999999</c:v>
                </c:pt>
                <c:pt idx="534">
                  <c:v>0.15909999999999999</c:v>
                </c:pt>
                <c:pt idx="535">
                  <c:v>0.15909999999999999</c:v>
                </c:pt>
                <c:pt idx="536">
                  <c:v>0.15909999999999999</c:v>
                </c:pt>
                <c:pt idx="537">
                  <c:v>0.15909999999999999</c:v>
                </c:pt>
                <c:pt idx="538">
                  <c:v>0.15909999999999999</c:v>
                </c:pt>
                <c:pt idx="539">
                  <c:v>0.15909999999999999</c:v>
                </c:pt>
                <c:pt idx="540">
                  <c:v>0.15909999999999999</c:v>
                </c:pt>
                <c:pt idx="541">
                  <c:v>0.15909999999999999</c:v>
                </c:pt>
                <c:pt idx="542">
                  <c:v>0.15909999999999999</c:v>
                </c:pt>
                <c:pt idx="543">
                  <c:v>0.15909999999999999</c:v>
                </c:pt>
                <c:pt idx="544">
                  <c:v>0.15909999999999999</c:v>
                </c:pt>
                <c:pt idx="545">
                  <c:v>0.15909999999999999</c:v>
                </c:pt>
                <c:pt idx="546">
                  <c:v>0.15909999999999999</c:v>
                </c:pt>
                <c:pt idx="547">
                  <c:v>0.15909999999999999</c:v>
                </c:pt>
                <c:pt idx="548">
                  <c:v>0.15909999999999999</c:v>
                </c:pt>
                <c:pt idx="549">
                  <c:v>0.15909999999999999</c:v>
                </c:pt>
                <c:pt idx="550">
                  <c:v>0.15909999999999999</c:v>
                </c:pt>
                <c:pt idx="551">
                  <c:v>0.15909999999999999</c:v>
                </c:pt>
                <c:pt idx="552">
                  <c:v>0.15909999999999999</c:v>
                </c:pt>
                <c:pt idx="553">
                  <c:v>0.15909999999999999</c:v>
                </c:pt>
                <c:pt idx="554">
                  <c:v>0.15909999999999999</c:v>
                </c:pt>
                <c:pt idx="555">
                  <c:v>0.15909999999999999</c:v>
                </c:pt>
                <c:pt idx="556">
                  <c:v>0.15909999999999999</c:v>
                </c:pt>
                <c:pt idx="557">
                  <c:v>0.15909999999999999</c:v>
                </c:pt>
                <c:pt idx="558">
                  <c:v>0.15909999999999999</c:v>
                </c:pt>
                <c:pt idx="559">
                  <c:v>0.15909999999999999</c:v>
                </c:pt>
                <c:pt idx="560">
                  <c:v>0.15909999999999999</c:v>
                </c:pt>
                <c:pt idx="561">
                  <c:v>0.15909999999999999</c:v>
                </c:pt>
                <c:pt idx="562">
                  <c:v>0.15909999999999999</c:v>
                </c:pt>
                <c:pt idx="563">
                  <c:v>0.15909999999999999</c:v>
                </c:pt>
                <c:pt idx="564">
                  <c:v>0.15909999999999999</c:v>
                </c:pt>
                <c:pt idx="565">
                  <c:v>0.15909999999999999</c:v>
                </c:pt>
                <c:pt idx="566">
                  <c:v>0.15909999999999999</c:v>
                </c:pt>
                <c:pt idx="567">
                  <c:v>0.15909999999999999</c:v>
                </c:pt>
                <c:pt idx="568">
                  <c:v>0.15909999999999999</c:v>
                </c:pt>
                <c:pt idx="569">
                  <c:v>0.15909999999999999</c:v>
                </c:pt>
                <c:pt idx="570">
                  <c:v>0.15909999999999999</c:v>
                </c:pt>
                <c:pt idx="571">
                  <c:v>0.15909999999999999</c:v>
                </c:pt>
                <c:pt idx="572">
                  <c:v>0.15909999999999999</c:v>
                </c:pt>
                <c:pt idx="573">
                  <c:v>0.15909999999999999</c:v>
                </c:pt>
                <c:pt idx="574">
                  <c:v>0.15909999999999999</c:v>
                </c:pt>
                <c:pt idx="575">
                  <c:v>0.15909999999999999</c:v>
                </c:pt>
                <c:pt idx="576">
                  <c:v>0.15909999999999999</c:v>
                </c:pt>
                <c:pt idx="577">
                  <c:v>0.15909999999999999</c:v>
                </c:pt>
                <c:pt idx="578">
                  <c:v>0.15909999999999999</c:v>
                </c:pt>
                <c:pt idx="579">
                  <c:v>0.15909999999999999</c:v>
                </c:pt>
                <c:pt idx="580">
                  <c:v>0.15909999999999999</c:v>
                </c:pt>
                <c:pt idx="581">
                  <c:v>0.15909999999999999</c:v>
                </c:pt>
                <c:pt idx="582">
                  <c:v>0.15909999999999999</c:v>
                </c:pt>
                <c:pt idx="583">
                  <c:v>0.15909999999999999</c:v>
                </c:pt>
                <c:pt idx="584">
                  <c:v>0.15909999999999999</c:v>
                </c:pt>
                <c:pt idx="585">
                  <c:v>0.15909999999999999</c:v>
                </c:pt>
                <c:pt idx="586">
                  <c:v>0.15909999999999999</c:v>
                </c:pt>
                <c:pt idx="587">
                  <c:v>0.15909999999999999</c:v>
                </c:pt>
                <c:pt idx="588">
                  <c:v>0.15909999999999999</c:v>
                </c:pt>
                <c:pt idx="589">
                  <c:v>0.15909999999999999</c:v>
                </c:pt>
                <c:pt idx="590">
                  <c:v>0.15909999999999999</c:v>
                </c:pt>
                <c:pt idx="591">
                  <c:v>0.15909999999999999</c:v>
                </c:pt>
                <c:pt idx="592">
                  <c:v>0.15909999999999999</c:v>
                </c:pt>
                <c:pt idx="593">
                  <c:v>0.15909999999999999</c:v>
                </c:pt>
                <c:pt idx="594">
                  <c:v>0.15909999999999999</c:v>
                </c:pt>
                <c:pt idx="595">
                  <c:v>0.15909999999999999</c:v>
                </c:pt>
                <c:pt idx="596">
                  <c:v>0.15909999999999999</c:v>
                </c:pt>
                <c:pt idx="597">
                  <c:v>0.15909999999999999</c:v>
                </c:pt>
                <c:pt idx="598">
                  <c:v>0.15909999999999999</c:v>
                </c:pt>
                <c:pt idx="599">
                  <c:v>0.15909999999999999</c:v>
                </c:pt>
                <c:pt idx="600">
                  <c:v>0.15909999999999999</c:v>
                </c:pt>
                <c:pt idx="601">
                  <c:v>0.15909999999999999</c:v>
                </c:pt>
                <c:pt idx="602">
                  <c:v>0.15909999999999999</c:v>
                </c:pt>
                <c:pt idx="603">
                  <c:v>0.15909999999999999</c:v>
                </c:pt>
                <c:pt idx="604">
                  <c:v>0.15909999999999999</c:v>
                </c:pt>
                <c:pt idx="605">
                  <c:v>0.15909999999999999</c:v>
                </c:pt>
                <c:pt idx="606">
                  <c:v>0.15909999999999999</c:v>
                </c:pt>
                <c:pt idx="607">
                  <c:v>0.15909999999999999</c:v>
                </c:pt>
                <c:pt idx="608">
                  <c:v>0.15909999999999999</c:v>
                </c:pt>
                <c:pt idx="609">
                  <c:v>0.15909999999999999</c:v>
                </c:pt>
                <c:pt idx="610">
                  <c:v>0.15909999999999999</c:v>
                </c:pt>
                <c:pt idx="611">
                  <c:v>0.15909999999999999</c:v>
                </c:pt>
                <c:pt idx="612">
                  <c:v>0.15909999999999999</c:v>
                </c:pt>
                <c:pt idx="613">
                  <c:v>0.15909999999999999</c:v>
                </c:pt>
                <c:pt idx="614">
                  <c:v>0.15909999999999999</c:v>
                </c:pt>
                <c:pt idx="615">
                  <c:v>0.15909999999999999</c:v>
                </c:pt>
                <c:pt idx="616">
                  <c:v>0.15909999999999999</c:v>
                </c:pt>
                <c:pt idx="617">
                  <c:v>0.15909999999999999</c:v>
                </c:pt>
                <c:pt idx="618">
                  <c:v>0.15909999999999999</c:v>
                </c:pt>
                <c:pt idx="619">
                  <c:v>0.15909999999999999</c:v>
                </c:pt>
                <c:pt idx="620">
                  <c:v>0.15909999999999999</c:v>
                </c:pt>
                <c:pt idx="621">
                  <c:v>0.15909999999999999</c:v>
                </c:pt>
                <c:pt idx="622">
                  <c:v>0.15909999999999999</c:v>
                </c:pt>
                <c:pt idx="623">
                  <c:v>0.15909999999999999</c:v>
                </c:pt>
                <c:pt idx="624">
                  <c:v>0.15909999999999999</c:v>
                </c:pt>
                <c:pt idx="625">
                  <c:v>0.15909999999999999</c:v>
                </c:pt>
                <c:pt idx="626">
                  <c:v>0.15909999999999999</c:v>
                </c:pt>
                <c:pt idx="627">
                  <c:v>0.15909999999999999</c:v>
                </c:pt>
                <c:pt idx="628">
                  <c:v>0.15909999999999999</c:v>
                </c:pt>
                <c:pt idx="629">
                  <c:v>0.15909999999999999</c:v>
                </c:pt>
                <c:pt idx="630">
                  <c:v>0.15909999999999999</c:v>
                </c:pt>
                <c:pt idx="631">
                  <c:v>0.15909999999999999</c:v>
                </c:pt>
                <c:pt idx="632">
                  <c:v>0.15909999999999999</c:v>
                </c:pt>
                <c:pt idx="633">
                  <c:v>0.15909999999999999</c:v>
                </c:pt>
                <c:pt idx="634">
                  <c:v>0.15909999999999999</c:v>
                </c:pt>
                <c:pt idx="635">
                  <c:v>0.15909999999999999</c:v>
                </c:pt>
                <c:pt idx="636">
                  <c:v>0.15909999999999999</c:v>
                </c:pt>
                <c:pt idx="637">
                  <c:v>0.15909999999999999</c:v>
                </c:pt>
                <c:pt idx="638">
                  <c:v>0.15909999999999999</c:v>
                </c:pt>
                <c:pt idx="639">
                  <c:v>0.15909999999999999</c:v>
                </c:pt>
                <c:pt idx="640">
                  <c:v>0.15909999999999999</c:v>
                </c:pt>
                <c:pt idx="641">
                  <c:v>0.15909999999999999</c:v>
                </c:pt>
                <c:pt idx="642">
                  <c:v>0.15909999999999999</c:v>
                </c:pt>
                <c:pt idx="643">
                  <c:v>0.15909999999999999</c:v>
                </c:pt>
                <c:pt idx="644">
                  <c:v>0.15909999999999999</c:v>
                </c:pt>
                <c:pt idx="645">
                  <c:v>0.15909999999999999</c:v>
                </c:pt>
                <c:pt idx="646">
                  <c:v>0.15909999999999999</c:v>
                </c:pt>
                <c:pt idx="647">
                  <c:v>0.15909999999999999</c:v>
                </c:pt>
                <c:pt idx="648">
                  <c:v>0.15909999999999999</c:v>
                </c:pt>
                <c:pt idx="649">
                  <c:v>0.15909999999999999</c:v>
                </c:pt>
                <c:pt idx="650">
                  <c:v>0.15909999999999999</c:v>
                </c:pt>
                <c:pt idx="651">
                  <c:v>0.15909999999999999</c:v>
                </c:pt>
                <c:pt idx="652">
                  <c:v>0.15909999999999999</c:v>
                </c:pt>
                <c:pt idx="653">
                  <c:v>0.15909999999999999</c:v>
                </c:pt>
                <c:pt idx="654">
                  <c:v>0.15909999999999999</c:v>
                </c:pt>
                <c:pt idx="655">
                  <c:v>0.15909999999999999</c:v>
                </c:pt>
                <c:pt idx="656">
                  <c:v>0.15909999999999999</c:v>
                </c:pt>
                <c:pt idx="657">
                  <c:v>0.15909999999999999</c:v>
                </c:pt>
                <c:pt idx="658">
                  <c:v>0.15909999999999999</c:v>
                </c:pt>
                <c:pt idx="659">
                  <c:v>0.15909999999999999</c:v>
                </c:pt>
                <c:pt idx="660">
                  <c:v>0.15909999999999999</c:v>
                </c:pt>
                <c:pt idx="661">
                  <c:v>0.15909999999999999</c:v>
                </c:pt>
                <c:pt idx="662">
                  <c:v>0.15909999999999999</c:v>
                </c:pt>
                <c:pt idx="663">
                  <c:v>0.15909999999999999</c:v>
                </c:pt>
                <c:pt idx="664">
                  <c:v>0.15909999999999999</c:v>
                </c:pt>
                <c:pt idx="665">
                  <c:v>0.15909999999999999</c:v>
                </c:pt>
                <c:pt idx="666">
                  <c:v>0.15909999999999999</c:v>
                </c:pt>
                <c:pt idx="667">
                  <c:v>0.15909999999999999</c:v>
                </c:pt>
                <c:pt idx="668">
                  <c:v>0.15909999999999999</c:v>
                </c:pt>
                <c:pt idx="669">
                  <c:v>0.15909999999999999</c:v>
                </c:pt>
                <c:pt idx="670">
                  <c:v>0.15909999999999999</c:v>
                </c:pt>
                <c:pt idx="671">
                  <c:v>0.15909999999999999</c:v>
                </c:pt>
                <c:pt idx="672">
                  <c:v>0.15909999999999999</c:v>
                </c:pt>
                <c:pt idx="673">
                  <c:v>0.15909999999999999</c:v>
                </c:pt>
                <c:pt idx="674">
                  <c:v>0.15909999999999999</c:v>
                </c:pt>
                <c:pt idx="675">
                  <c:v>0.15909999999999999</c:v>
                </c:pt>
                <c:pt idx="676">
                  <c:v>0.15909999999999999</c:v>
                </c:pt>
                <c:pt idx="677">
                  <c:v>0.15909999999999999</c:v>
                </c:pt>
                <c:pt idx="678">
                  <c:v>0.15909999999999999</c:v>
                </c:pt>
                <c:pt idx="679">
                  <c:v>0.15909999999999999</c:v>
                </c:pt>
                <c:pt idx="680">
                  <c:v>0.15909999999999999</c:v>
                </c:pt>
                <c:pt idx="681">
                  <c:v>0.15909999999999999</c:v>
                </c:pt>
                <c:pt idx="682">
                  <c:v>0.15909999999999999</c:v>
                </c:pt>
                <c:pt idx="683">
                  <c:v>0.15909999999999999</c:v>
                </c:pt>
                <c:pt idx="684">
                  <c:v>0.15909999999999999</c:v>
                </c:pt>
                <c:pt idx="685">
                  <c:v>0.15909999999999999</c:v>
                </c:pt>
                <c:pt idx="686">
                  <c:v>0.15909999999999999</c:v>
                </c:pt>
                <c:pt idx="687">
                  <c:v>0.15909999999999999</c:v>
                </c:pt>
                <c:pt idx="688">
                  <c:v>0.15909999999999999</c:v>
                </c:pt>
                <c:pt idx="689">
                  <c:v>0.15909999999999999</c:v>
                </c:pt>
              </c:numCache>
            </c:numRef>
          </c:yVal>
          <c:smooth val="0"/>
          <c:extLst>
            <c:ext xmlns:c16="http://schemas.microsoft.com/office/drawing/2014/chart" uri="{C3380CC4-5D6E-409C-BE32-E72D297353CC}">
              <c16:uniqueId val="{00000003-8DA4-421E-BCE1-212500ADC481}"/>
            </c:ext>
          </c:extLst>
        </c:ser>
        <c:ser>
          <c:idx val="4"/>
          <c:order val="4"/>
          <c:tx>
            <c:strRef>
              <c:f>Cs_Results!$G$2</c:f>
              <c:strCache>
                <c:ptCount val="1"/>
                <c:pt idx="0">
                  <c:v>NOCF</c:v>
                </c:pt>
              </c:strCache>
            </c:strRef>
          </c:tx>
          <c:spPr>
            <a:ln>
              <a:prstDash val="sysDash"/>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Cs_Results!$G$3:$G$692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9.6599999999999994E-7</c:v>
                </c:pt>
                <c:pt idx="70">
                  <c:v>9.6599999999999994E-7</c:v>
                </c:pt>
                <c:pt idx="71">
                  <c:v>9.6599999999999994E-7</c:v>
                </c:pt>
                <c:pt idx="72">
                  <c:v>9.6599999999999994E-7</c:v>
                </c:pt>
                <c:pt idx="73">
                  <c:v>9.6599999999999994E-7</c:v>
                </c:pt>
                <c:pt idx="74">
                  <c:v>9.6599999999999994E-7</c:v>
                </c:pt>
                <c:pt idx="75">
                  <c:v>9.6599999999999994E-7</c:v>
                </c:pt>
                <c:pt idx="76">
                  <c:v>9.6599999999999994E-7</c:v>
                </c:pt>
                <c:pt idx="77">
                  <c:v>9.6599999999999994E-7</c:v>
                </c:pt>
                <c:pt idx="78">
                  <c:v>9.6599999999999994E-7</c:v>
                </c:pt>
                <c:pt idx="79">
                  <c:v>9.6599999999999994E-7</c:v>
                </c:pt>
                <c:pt idx="80">
                  <c:v>9.6599999999999994E-7</c:v>
                </c:pt>
                <c:pt idx="81">
                  <c:v>9.6599999999999994E-7</c:v>
                </c:pt>
                <c:pt idx="82">
                  <c:v>9.6599999999999994E-7</c:v>
                </c:pt>
                <c:pt idx="83">
                  <c:v>9.6599999999999994E-7</c:v>
                </c:pt>
                <c:pt idx="84">
                  <c:v>9.6599999999999994E-7</c:v>
                </c:pt>
                <c:pt idx="85">
                  <c:v>9.6599999999999994E-7</c:v>
                </c:pt>
                <c:pt idx="86">
                  <c:v>9.6599999999999994E-7</c:v>
                </c:pt>
                <c:pt idx="87">
                  <c:v>9.6599999999999994E-7</c:v>
                </c:pt>
                <c:pt idx="88">
                  <c:v>9.6599999999999994E-7</c:v>
                </c:pt>
                <c:pt idx="89">
                  <c:v>9.6599999999999994E-7</c:v>
                </c:pt>
                <c:pt idx="90">
                  <c:v>9.6599999999999994E-7</c:v>
                </c:pt>
                <c:pt idx="91">
                  <c:v>9.6599999999999994E-7</c:v>
                </c:pt>
                <c:pt idx="92">
                  <c:v>9.6599999999999994E-7</c:v>
                </c:pt>
                <c:pt idx="93">
                  <c:v>9.6599999999999994E-7</c:v>
                </c:pt>
                <c:pt idx="94">
                  <c:v>9.6599999999999994E-7</c:v>
                </c:pt>
                <c:pt idx="95">
                  <c:v>9.6599999999999994E-7</c:v>
                </c:pt>
                <c:pt idx="96">
                  <c:v>9.6599999999999994E-7</c:v>
                </c:pt>
                <c:pt idx="97">
                  <c:v>9.6599999999999994E-7</c:v>
                </c:pt>
                <c:pt idx="98">
                  <c:v>9.6599999999999994E-7</c:v>
                </c:pt>
                <c:pt idx="99">
                  <c:v>9.6599999999999994E-7</c:v>
                </c:pt>
                <c:pt idx="100">
                  <c:v>9.6599999999999994E-7</c:v>
                </c:pt>
                <c:pt idx="101">
                  <c:v>9.6599999999999994E-7</c:v>
                </c:pt>
                <c:pt idx="102">
                  <c:v>9.6599999999999994E-7</c:v>
                </c:pt>
                <c:pt idx="103">
                  <c:v>9.6599999999999994E-7</c:v>
                </c:pt>
                <c:pt idx="104">
                  <c:v>9.6599999999999994E-7</c:v>
                </c:pt>
                <c:pt idx="105">
                  <c:v>9.6599999999999994E-7</c:v>
                </c:pt>
                <c:pt idx="106">
                  <c:v>9.6599999999999994E-7</c:v>
                </c:pt>
                <c:pt idx="107">
                  <c:v>4.8010000000000003E-6</c:v>
                </c:pt>
                <c:pt idx="108">
                  <c:v>4.8010000000000003E-6</c:v>
                </c:pt>
                <c:pt idx="109">
                  <c:v>4.8010000000000003E-6</c:v>
                </c:pt>
                <c:pt idx="110">
                  <c:v>4.8010000000000003E-6</c:v>
                </c:pt>
                <c:pt idx="111">
                  <c:v>4.8010000000000003E-6</c:v>
                </c:pt>
                <c:pt idx="112">
                  <c:v>4.8010000000000003E-6</c:v>
                </c:pt>
                <c:pt idx="113">
                  <c:v>4.8010000000000003E-6</c:v>
                </c:pt>
                <c:pt idx="114">
                  <c:v>4.8010000000000003E-6</c:v>
                </c:pt>
                <c:pt idx="115">
                  <c:v>4.8010000000000003E-6</c:v>
                </c:pt>
                <c:pt idx="116">
                  <c:v>4.8010000000000003E-6</c:v>
                </c:pt>
                <c:pt idx="117">
                  <c:v>4.8010000000000003E-6</c:v>
                </c:pt>
                <c:pt idx="118">
                  <c:v>4.8010000000000003E-6</c:v>
                </c:pt>
                <c:pt idx="119">
                  <c:v>4.8010000000000003E-6</c:v>
                </c:pt>
                <c:pt idx="120">
                  <c:v>4.8010000000000003E-6</c:v>
                </c:pt>
                <c:pt idx="121">
                  <c:v>4.8010000000000003E-6</c:v>
                </c:pt>
                <c:pt idx="122">
                  <c:v>4.8010000000000003E-6</c:v>
                </c:pt>
                <c:pt idx="123">
                  <c:v>4.8010000000000003E-6</c:v>
                </c:pt>
                <c:pt idx="124">
                  <c:v>4.8010000000000003E-6</c:v>
                </c:pt>
                <c:pt idx="125">
                  <c:v>4.8010000000000003E-6</c:v>
                </c:pt>
                <c:pt idx="126">
                  <c:v>4.8010000000000003E-6</c:v>
                </c:pt>
                <c:pt idx="127">
                  <c:v>4.8010000000000003E-6</c:v>
                </c:pt>
                <c:pt idx="128">
                  <c:v>4.8010000000000003E-6</c:v>
                </c:pt>
                <c:pt idx="129">
                  <c:v>4.8010000000000003E-6</c:v>
                </c:pt>
                <c:pt idx="130">
                  <c:v>4.8010000000000003E-6</c:v>
                </c:pt>
                <c:pt idx="131">
                  <c:v>4.8010000000000003E-6</c:v>
                </c:pt>
                <c:pt idx="132">
                  <c:v>4.8010000000000003E-6</c:v>
                </c:pt>
                <c:pt idx="133">
                  <c:v>4.8010000000000003E-6</c:v>
                </c:pt>
                <c:pt idx="134">
                  <c:v>4.8010000000000003E-6</c:v>
                </c:pt>
                <c:pt idx="135">
                  <c:v>4.8010000000000003E-6</c:v>
                </c:pt>
                <c:pt idx="136">
                  <c:v>4.8010000000000003E-6</c:v>
                </c:pt>
                <c:pt idx="137">
                  <c:v>4.8010000000000003E-6</c:v>
                </c:pt>
                <c:pt idx="138">
                  <c:v>3.1850000000000002E-5</c:v>
                </c:pt>
                <c:pt idx="139">
                  <c:v>3.1850000000000002E-5</c:v>
                </c:pt>
                <c:pt idx="140">
                  <c:v>3.1850000000000002E-5</c:v>
                </c:pt>
                <c:pt idx="141">
                  <c:v>3.1850000000000002E-5</c:v>
                </c:pt>
                <c:pt idx="142">
                  <c:v>3.1850000000000002E-5</c:v>
                </c:pt>
                <c:pt idx="143">
                  <c:v>3.1850000000000002E-5</c:v>
                </c:pt>
                <c:pt idx="144">
                  <c:v>3.1850000000000002E-5</c:v>
                </c:pt>
                <c:pt idx="145">
                  <c:v>3.1850000000000002E-5</c:v>
                </c:pt>
                <c:pt idx="146">
                  <c:v>3.1850000000000002E-5</c:v>
                </c:pt>
                <c:pt idx="147">
                  <c:v>3.1850000000000002E-5</c:v>
                </c:pt>
                <c:pt idx="148">
                  <c:v>3.1850000000000002E-5</c:v>
                </c:pt>
                <c:pt idx="149">
                  <c:v>3.1850000000000002E-5</c:v>
                </c:pt>
                <c:pt idx="150">
                  <c:v>3.1850000000000002E-5</c:v>
                </c:pt>
                <c:pt idx="151">
                  <c:v>3.1850000000000002E-5</c:v>
                </c:pt>
                <c:pt idx="152">
                  <c:v>3.1850000000000002E-5</c:v>
                </c:pt>
                <c:pt idx="153">
                  <c:v>3.1850000000000002E-5</c:v>
                </c:pt>
                <c:pt idx="154">
                  <c:v>3.1850000000000002E-5</c:v>
                </c:pt>
                <c:pt idx="155">
                  <c:v>3.1850000000000002E-5</c:v>
                </c:pt>
                <c:pt idx="156">
                  <c:v>3.1850000000000002E-5</c:v>
                </c:pt>
                <c:pt idx="157">
                  <c:v>3.1850000000000002E-5</c:v>
                </c:pt>
                <c:pt idx="158">
                  <c:v>3.1850000000000002E-5</c:v>
                </c:pt>
                <c:pt idx="159">
                  <c:v>3.1850000000000002E-5</c:v>
                </c:pt>
                <c:pt idx="160">
                  <c:v>3.1850000000000002E-5</c:v>
                </c:pt>
                <c:pt idx="161">
                  <c:v>3.1850000000000002E-5</c:v>
                </c:pt>
                <c:pt idx="162">
                  <c:v>3.1850000000000002E-5</c:v>
                </c:pt>
                <c:pt idx="163">
                  <c:v>3.1850000000000002E-5</c:v>
                </c:pt>
                <c:pt idx="164">
                  <c:v>3.1850000000000002E-5</c:v>
                </c:pt>
                <c:pt idx="165">
                  <c:v>3.1850000000000002E-5</c:v>
                </c:pt>
                <c:pt idx="166">
                  <c:v>3.1850000000000002E-5</c:v>
                </c:pt>
                <c:pt idx="167">
                  <c:v>3.1850000000000002E-5</c:v>
                </c:pt>
                <c:pt idx="168">
                  <c:v>3.1850000000000002E-5</c:v>
                </c:pt>
                <c:pt idx="169">
                  <c:v>5.6499999999999998E-5</c:v>
                </c:pt>
                <c:pt idx="170">
                  <c:v>5.6499999999999998E-5</c:v>
                </c:pt>
                <c:pt idx="171">
                  <c:v>5.6499999999999998E-5</c:v>
                </c:pt>
                <c:pt idx="172">
                  <c:v>5.6499999999999998E-5</c:v>
                </c:pt>
                <c:pt idx="173">
                  <c:v>5.6499999999999998E-5</c:v>
                </c:pt>
                <c:pt idx="174">
                  <c:v>5.6499999999999998E-5</c:v>
                </c:pt>
                <c:pt idx="175">
                  <c:v>5.6499999999999998E-5</c:v>
                </c:pt>
                <c:pt idx="176">
                  <c:v>5.6499999999999998E-5</c:v>
                </c:pt>
                <c:pt idx="177">
                  <c:v>5.6499999999999998E-5</c:v>
                </c:pt>
                <c:pt idx="178">
                  <c:v>5.6499999999999998E-5</c:v>
                </c:pt>
                <c:pt idx="179">
                  <c:v>5.6499999999999998E-5</c:v>
                </c:pt>
                <c:pt idx="180">
                  <c:v>5.6499999999999998E-5</c:v>
                </c:pt>
                <c:pt idx="181">
                  <c:v>5.6499999999999998E-5</c:v>
                </c:pt>
                <c:pt idx="182">
                  <c:v>5.6499999999999998E-5</c:v>
                </c:pt>
                <c:pt idx="183">
                  <c:v>5.6499999999999998E-5</c:v>
                </c:pt>
                <c:pt idx="184">
                  <c:v>5.6499999999999998E-5</c:v>
                </c:pt>
                <c:pt idx="185">
                  <c:v>5.6499999999999998E-5</c:v>
                </c:pt>
                <c:pt idx="186">
                  <c:v>5.6499999999999998E-5</c:v>
                </c:pt>
                <c:pt idx="187">
                  <c:v>5.6499999999999998E-5</c:v>
                </c:pt>
                <c:pt idx="188">
                  <c:v>5.6499999999999998E-5</c:v>
                </c:pt>
                <c:pt idx="189">
                  <c:v>5.6499999999999998E-5</c:v>
                </c:pt>
                <c:pt idx="190">
                  <c:v>5.6499999999999998E-5</c:v>
                </c:pt>
                <c:pt idx="191">
                  <c:v>5.6499999999999998E-5</c:v>
                </c:pt>
                <c:pt idx="192">
                  <c:v>5.6499999999999998E-5</c:v>
                </c:pt>
                <c:pt idx="193">
                  <c:v>5.6499999999999998E-5</c:v>
                </c:pt>
                <c:pt idx="194">
                  <c:v>6.0789999999999999E-5</c:v>
                </c:pt>
                <c:pt idx="195">
                  <c:v>6.0789999999999999E-5</c:v>
                </c:pt>
                <c:pt idx="196">
                  <c:v>6.0789999999999999E-5</c:v>
                </c:pt>
                <c:pt idx="197">
                  <c:v>6.0789999999999999E-5</c:v>
                </c:pt>
                <c:pt idx="198">
                  <c:v>6.0789999999999999E-5</c:v>
                </c:pt>
                <c:pt idx="199">
                  <c:v>6.0789999999999999E-5</c:v>
                </c:pt>
                <c:pt idx="200">
                  <c:v>6.0789999999999999E-5</c:v>
                </c:pt>
                <c:pt idx="201">
                  <c:v>6.0789999999999999E-5</c:v>
                </c:pt>
                <c:pt idx="202">
                  <c:v>6.0789999999999999E-5</c:v>
                </c:pt>
                <c:pt idx="203">
                  <c:v>6.0789999999999999E-5</c:v>
                </c:pt>
                <c:pt idx="204">
                  <c:v>6.0789999999999999E-5</c:v>
                </c:pt>
                <c:pt idx="205">
                  <c:v>6.0789999999999999E-5</c:v>
                </c:pt>
                <c:pt idx="206">
                  <c:v>6.0789999999999999E-5</c:v>
                </c:pt>
                <c:pt idx="207">
                  <c:v>6.0789999999999999E-5</c:v>
                </c:pt>
                <c:pt idx="208">
                  <c:v>6.0789999999999999E-5</c:v>
                </c:pt>
                <c:pt idx="209">
                  <c:v>6.0789999999999999E-5</c:v>
                </c:pt>
                <c:pt idx="210">
                  <c:v>6.0789999999999999E-5</c:v>
                </c:pt>
                <c:pt idx="211">
                  <c:v>6.0789999999999999E-5</c:v>
                </c:pt>
                <c:pt idx="212">
                  <c:v>6.0789999999999999E-5</c:v>
                </c:pt>
                <c:pt idx="213">
                  <c:v>6.0789999999999999E-5</c:v>
                </c:pt>
                <c:pt idx="214">
                  <c:v>6.0789999999999999E-5</c:v>
                </c:pt>
                <c:pt idx="215">
                  <c:v>6.0789999999999999E-5</c:v>
                </c:pt>
                <c:pt idx="216">
                  <c:v>6.0789999999999999E-5</c:v>
                </c:pt>
                <c:pt idx="217">
                  <c:v>6.0789999999999999E-5</c:v>
                </c:pt>
                <c:pt idx="218">
                  <c:v>6.0789999999999999E-5</c:v>
                </c:pt>
                <c:pt idx="219">
                  <c:v>6.2760000000000002E-5</c:v>
                </c:pt>
                <c:pt idx="220">
                  <c:v>6.2760000000000002E-5</c:v>
                </c:pt>
                <c:pt idx="221">
                  <c:v>6.2760000000000002E-5</c:v>
                </c:pt>
                <c:pt idx="222">
                  <c:v>6.2760000000000002E-5</c:v>
                </c:pt>
                <c:pt idx="223">
                  <c:v>6.2760000000000002E-5</c:v>
                </c:pt>
                <c:pt idx="224">
                  <c:v>6.2760000000000002E-5</c:v>
                </c:pt>
                <c:pt idx="225">
                  <c:v>6.2760000000000002E-5</c:v>
                </c:pt>
                <c:pt idx="226">
                  <c:v>6.2760000000000002E-5</c:v>
                </c:pt>
                <c:pt idx="227">
                  <c:v>6.2760000000000002E-5</c:v>
                </c:pt>
                <c:pt idx="228">
                  <c:v>6.2760000000000002E-5</c:v>
                </c:pt>
                <c:pt idx="229">
                  <c:v>6.2760000000000002E-5</c:v>
                </c:pt>
                <c:pt idx="230">
                  <c:v>6.2760000000000002E-5</c:v>
                </c:pt>
                <c:pt idx="231">
                  <c:v>6.2760000000000002E-5</c:v>
                </c:pt>
                <c:pt idx="232">
                  <c:v>6.2760000000000002E-5</c:v>
                </c:pt>
                <c:pt idx="233">
                  <c:v>6.2760000000000002E-5</c:v>
                </c:pt>
                <c:pt idx="234">
                  <c:v>6.2760000000000002E-5</c:v>
                </c:pt>
                <c:pt idx="235">
                  <c:v>6.2760000000000002E-5</c:v>
                </c:pt>
                <c:pt idx="236">
                  <c:v>6.2760000000000002E-5</c:v>
                </c:pt>
                <c:pt idx="237">
                  <c:v>6.2760000000000002E-5</c:v>
                </c:pt>
                <c:pt idx="238">
                  <c:v>6.2760000000000002E-5</c:v>
                </c:pt>
                <c:pt idx="239">
                  <c:v>6.2760000000000002E-5</c:v>
                </c:pt>
                <c:pt idx="240">
                  <c:v>6.2760000000000002E-5</c:v>
                </c:pt>
                <c:pt idx="241">
                  <c:v>6.2760000000000002E-5</c:v>
                </c:pt>
                <c:pt idx="242">
                  <c:v>6.2760000000000002E-5</c:v>
                </c:pt>
                <c:pt idx="243">
                  <c:v>6.2760000000000002E-5</c:v>
                </c:pt>
                <c:pt idx="244">
                  <c:v>6.2760000000000002E-5</c:v>
                </c:pt>
                <c:pt idx="245">
                  <c:v>6.2760000000000002E-5</c:v>
                </c:pt>
                <c:pt idx="246">
                  <c:v>6.2760000000000002E-5</c:v>
                </c:pt>
                <c:pt idx="247">
                  <c:v>6.2760000000000002E-5</c:v>
                </c:pt>
                <c:pt idx="248">
                  <c:v>6.2760000000000002E-5</c:v>
                </c:pt>
                <c:pt idx="249">
                  <c:v>6.2760000000000002E-5</c:v>
                </c:pt>
                <c:pt idx="250">
                  <c:v>6.5289999999999993E-5</c:v>
                </c:pt>
                <c:pt idx="251">
                  <c:v>6.5289999999999993E-5</c:v>
                </c:pt>
                <c:pt idx="252">
                  <c:v>6.5289999999999993E-5</c:v>
                </c:pt>
                <c:pt idx="253">
                  <c:v>6.5289999999999993E-5</c:v>
                </c:pt>
                <c:pt idx="254">
                  <c:v>6.5289999999999993E-5</c:v>
                </c:pt>
                <c:pt idx="255">
                  <c:v>6.5289999999999993E-5</c:v>
                </c:pt>
                <c:pt idx="256">
                  <c:v>6.5289999999999993E-5</c:v>
                </c:pt>
                <c:pt idx="257">
                  <c:v>6.5289999999999993E-5</c:v>
                </c:pt>
                <c:pt idx="258">
                  <c:v>6.5289999999999993E-5</c:v>
                </c:pt>
                <c:pt idx="259">
                  <c:v>6.5289999999999993E-5</c:v>
                </c:pt>
                <c:pt idx="260">
                  <c:v>6.5289999999999993E-5</c:v>
                </c:pt>
                <c:pt idx="261">
                  <c:v>6.5289999999999993E-5</c:v>
                </c:pt>
                <c:pt idx="262">
                  <c:v>6.5289999999999993E-5</c:v>
                </c:pt>
                <c:pt idx="263">
                  <c:v>6.5289999999999993E-5</c:v>
                </c:pt>
                <c:pt idx="264">
                  <c:v>6.5289999999999993E-5</c:v>
                </c:pt>
                <c:pt idx="265">
                  <c:v>6.5289999999999993E-5</c:v>
                </c:pt>
                <c:pt idx="266">
                  <c:v>6.5289999999999993E-5</c:v>
                </c:pt>
                <c:pt idx="267">
                  <c:v>6.5289999999999993E-5</c:v>
                </c:pt>
                <c:pt idx="268">
                  <c:v>6.5289999999999993E-5</c:v>
                </c:pt>
                <c:pt idx="269">
                  <c:v>6.5289999999999993E-5</c:v>
                </c:pt>
                <c:pt idx="270">
                  <c:v>6.5289999999999993E-5</c:v>
                </c:pt>
                <c:pt idx="271">
                  <c:v>6.5289999999999993E-5</c:v>
                </c:pt>
                <c:pt idx="272">
                  <c:v>6.6680000000000005E-5</c:v>
                </c:pt>
                <c:pt idx="273">
                  <c:v>6.6680000000000005E-5</c:v>
                </c:pt>
                <c:pt idx="274">
                  <c:v>6.6680000000000005E-5</c:v>
                </c:pt>
                <c:pt idx="275">
                  <c:v>6.6680000000000005E-5</c:v>
                </c:pt>
                <c:pt idx="276">
                  <c:v>6.6680000000000005E-5</c:v>
                </c:pt>
                <c:pt idx="277">
                  <c:v>6.6680000000000005E-5</c:v>
                </c:pt>
                <c:pt idx="278">
                  <c:v>6.6680000000000005E-5</c:v>
                </c:pt>
                <c:pt idx="279">
                  <c:v>6.6680000000000005E-5</c:v>
                </c:pt>
                <c:pt idx="280">
                  <c:v>6.6680000000000005E-5</c:v>
                </c:pt>
                <c:pt idx="281">
                  <c:v>6.6680000000000005E-5</c:v>
                </c:pt>
                <c:pt idx="282">
                  <c:v>6.6680000000000005E-5</c:v>
                </c:pt>
                <c:pt idx="283">
                  <c:v>6.6680000000000005E-5</c:v>
                </c:pt>
                <c:pt idx="284">
                  <c:v>6.6680000000000005E-5</c:v>
                </c:pt>
                <c:pt idx="285">
                  <c:v>6.6680000000000005E-5</c:v>
                </c:pt>
                <c:pt idx="286">
                  <c:v>6.6680000000000005E-5</c:v>
                </c:pt>
                <c:pt idx="287">
                  <c:v>6.6680000000000005E-5</c:v>
                </c:pt>
                <c:pt idx="288">
                  <c:v>6.6680000000000005E-5</c:v>
                </c:pt>
                <c:pt idx="289">
                  <c:v>6.6680000000000005E-5</c:v>
                </c:pt>
                <c:pt idx="290">
                  <c:v>6.6680000000000005E-5</c:v>
                </c:pt>
                <c:pt idx="291">
                  <c:v>6.6680000000000005E-5</c:v>
                </c:pt>
                <c:pt idx="292">
                  <c:v>6.7830000000000006E-5</c:v>
                </c:pt>
                <c:pt idx="293">
                  <c:v>6.7830000000000006E-5</c:v>
                </c:pt>
                <c:pt idx="294">
                  <c:v>6.7830000000000006E-5</c:v>
                </c:pt>
                <c:pt idx="295">
                  <c:v>6.7830000000000006E-5</c:v>
                </c:pt>
                <c:pt idx="296">
                  <c:v>6.7830000000000006E-5</c:v>
                </c:pt>
                <c:pt idx="297">
                  <c:v>6.7830000000000006E-5</c:v>
                </c:pt>
                <c:pt idx="298">
                  <c:v>6.7830000000000006E-5</c:v>
                </c:pt>
                <c:pt idx="299">
                  <c:v>6.7830000000000006E-5</c:v>
                </c:pt>
                <c:pt idx="300">
                  <c:v>6.7830000000000006E-5</c:v>
                </c:pt>
                <c:pt idx="301">
                  <c:v>6.7830000000000006E-5</c:v>
                </c:pt>
                <c:pt idx="302">
                  <c:v>6.7830000000000006E-5</c:v>
                </c:pt>
                <c:pt idx="303">
                  <c:v>6.7830000000000006E-5</c:v>
                </c:pt>
                <c:pt idx="304">
                  <c:v>6.7830000000000006E-5</c:v>
                </c:pt>
                <c:pt idx="305">
                  <c:v>6.7830000000000006E-5</c:v>
                </c:pt>
                <c:pt idx="306">
                  <c:v>6.7830000000000006E-5</c:v>
                </c:pt>
                <c:pt idx="307">
                  <c:v>6.7830000000000006E-5</c:v>
                </c:pt>
                <c:pt idx="308">
                  <c:v>6.7830000000000006E-5</c:v>
                </c:pt>
                <c:pt idx="309">
                  <c:v>6.7830000000000006E-5</c:v>
                </c:pt>
                <c:pt idx="310">
                  <c:v>6.7830000000000006E-5</c:v>
                </c:pt>
                <c:pt idx="311">
                  <c:v>6.7830000000000006E-5</c:v>
                </c:pt>
                <c:pt idx="312">
                  <c:v>6.7830000000000006E-5</c:v>
                </c:pt>
                <c:pt idx="313">
                  <c:v>6.8540000000000004E-5</c:v>
                </c:pt>
                <c:pt idx="314">
                  <c:v>6.8540000000000004E-5</c:v>
                </c:pt>
                <c:pt idx="315">
                  <c:v>6.8540000000000004E-5</c:v>
                </c:pt>
                <c:pt idx="316">
                  <c:v>6.8540000000000004E-5</c:v>
                </c:pt>
                <c:pt idx="317">
                  <c:v>6.8540000000000004E-5</c:v>
                </c:pt>
                <c:pt idx="318">
                  <c:v>6.8540000000000004E-5</c:v>
                </c:pt>
                <c:pt idx="319">
                  <c:v>6.8540000000000004E-5</c:v>
                </c:pt>
                <c:pt idx="320">
                  <c:v>6.8540000000000004E-5</c:v>
                </c:pt>
                <c:pt idx="321">
                  <c:v>6.8540000000000004E-5</c:v>
                </c:pt>
                <c:pt idx="322">
                  <c:v>6.8540000000000004E-5</c:v>
                </c:pt>
                <c:pt idx="323">
                  <c:v>6.8540000000000004E-5</c:v>
                </c:pt>
                <c:pt idx="324">
                  <c:v>6.8540000000000004E-5</c:v>
                </c:pt>
                <c:pt idx="325">
                  <c:v>6.8540000000000004E-5</c:v>
                </c:pt>
                <c:pt idx="326">
                  <c:v>6.8540000000000004E-5</c:v>
                </c:pt>
                <c:pt idx="327">
                  <c:v>6.9079999999999996E-5</c:v>
                </c:pt>
                <c:pt idx="328">
                  <c:v>6.9079999999999996E-5</c:v>
                </c:pt>
                <c:pt idx="329">
                  <c:v>6.9079999999999996E-5</c:v>
                </c:pt>
                <c:pt idx="330">
                  <c:v>6.9079999999999996E-5</c:v>
                </c:pt>
                <c:pt idx="331">
                  <c:v>6.9079999999999996E-5</c:v>
                </c:pt>
                <c:pt idx="332">
                  <c:v>6.9079999999999996E-5</c:v>
                </c:pt>
                <c:pt idx="333">
                  <c:v>6.9079999999999996E-5</c:v>
                </c:pt>
                <c:pt idx="334">
                  <c:v>6.9079999999999996E-5</c:v>
                </c:pt>
                <c:pt idx="335">
                  <c:v>6.9079999999999996E-5</c:v>
                </c:pt>
                <c:pt idx="336">
                  <c:v>6.9079999999999996E-5</c:v>
                </c:pt>
                <c:pt idx="337">
                  <c:v>6.9079999999999996E-5</c:v>
                </c:pt>
                <c:pt idx="338">
                  <c:v>6.9079999999999996E-5</c:v>
                </c:pt>
                <c:pt idx="339">
                  <c:v>6.9079999999999996E-5</c:v>
                </c:pt>
                <c:pt idx="340">
                  <c:v>6.9079999999999996E-5</c:v>
                </c:pt>
                <c:pt idx="341">
                  <c:v>6.9079999999999996E-5</c:v>
                </c:pt>
                <c:pt idx="342">
                  <c:v>6.9079999999999996E-5</c:v>
                </c:pt>
                <c:pt idx="343">
                  <c:v>6.9079999999999996E-5</c:v>
                </c:pt>
                <c:pt idx="344">
                  <c:v>6.9079999999999996E-5</c:v>
                </c:pt>
                <c:pt idx="345">
                  <c:v>6.9079999999999996E-5</c:v>
                </c:pt>
                <c:pt idx="346">
                  <c:v>6.9079999999999996E-5</c:v>
                </c:pt>
                <c:pt idx="347">
                  <c:v>6.9579999999999995E-5</c:v>
                </c:pt>
                <c:pt idx="348">
                  <c:v>6.9579999999999995E-5</c:v>
                </c:pt>
                <c:pt idx="349">
                  <c:v>6.9579999999999995E-5</c:v>
                </c:pt>
                <c:pt idx="350">
                  <c:v>6.9579999999999995E-5</c:v>
                </c:pt>
                <c:pt idx="351">
                  <c:v>6.9579999999999995E-5</c:v>
                </c:pt>
                <c:pt idx="352">
                  <c:v>6.9579999999999995E-5</c:v>
                </c:pt>
                <c:pt idx="353">
                  <c:v>6.9579999999999995E-5</c:v>
                </c:pt>
                <c:pt idx="354">
                  <c:v>6.9579999999999995E-5</c:v>
                </c:pt>
                <c:pt idx="355">
                  <c:v>6.9579999999999995E-5</c:v>
                </c:pt>
                <c:pt idx="356">
                  <c:v>6.9579999999999995E-5</c:v>
                </c:pt>
                <c:pt idx="357">
                  <c:v>6.9579999999999995E-5</c:v>
                </c:pt>
                <c:pt idx="358">
                  <c:v>6.9579999999999995E-5</c:v>
                </c:pt>
                <c:pt idx="359">
                  <c:v>6.9579999999999995E-5</c:v>
                </c:pt>
                <c:pt idx="360">
                  <c:v>6.9579999999999995E-5</c:v>
                </c:pt>
                <c:pt idx="361">
                  <c:v>6.9579999999999995E-5</c:v>
                </c:pt>
                <c:pt idx="362">
                  <c:v>6.9579999999999995E-5</c:v>
                </c:pt>
                <c:pt idx="363">
                  <c:v>6.9900000000000005E-5</c:v>
                </c:pt>
                <c:pt idx="364">
                  <c:v>6.9900000000000005E-5</c:v>
                </c:pt>
                <c:pt idx="365">
                  <c:v>6.9900000000000005E-5</c:v>
                </c:pt>
                <c:pt idx="366">
                  <c:v>6.9900000000000005E-5</c:v>
                </c:pt>
                <c:pt idx="367">
                  <c:v>6.9900000000000005E-5</c:v>
                </c:pt>
                <c:pt idx="368">
                  <c:v>6.9900000000000005E-5</c:v>
                </c:pt>
                <c:pt idx="369">
                  <c:v>6.9900000000000005E-5</c:v>
                </c:pt>
                <c:pt idx="370">
                  <c:v>6.9900000000000005E-5</c:v>
                </c:pt>
                <c:pt idx="371">
                  <c:v>6.9900000000000005E-5</c:v>
                </c:pt>
                <c:pt idx="372">
                  <c:v>6.9900000000000005E-5</c:v>
                </c:pt>
                <c:pt idx="373">
                  <c:v>6.9900000000000005E-5</c:v>
                </c:pt>
                <c:pt idx="374">
                  <c:v>6.9900000000000005E-5</c:v>
                </c:pt>
                <c:pt idx="375">
                  <c:v>6.9900000000000005E-5</c:v>
                </c:pt>
                <c:pt idx="376">
                  <c:v>6.9900000000000005E-5</c:v>
                </c:pt>
                <c:pt idx="377">
                  <c:v>6.9900000000000005E-5</c:v>
                </c:pt>
                <c:pt idx="378">
                  <c:v>6.9900000000000005E-5</c:v>
                </c:pt>
                <c:pt idx="379">
                  <c:v>6.9900000000000005E-5</c:v>
                </c:pt>
                <c:pt idx="380">
                  <c:v>6.9900000000000005E-5</c:v>
                </c:pt>
                <c:pt idx="381">
                  <c:v>7.0199999999999999E-5</c:v>
                </c:pt>
                <c:pt idx="382">
                  <c:v>7.0199999999999999E-5</c:v>
                </c:pt>
                <c:pt idx="383">
                  <c:v>7.0199999999999999E-5</c:v>
                </c:pt>
                <c:pt idx="384">
                  <c:v>7.0199999999999999E-5</c:v>
                </c:pt>
                <c:pt idx="385">
                  <c:v>7.0199999999999999E-5</c:v>
                </c:pt>
                <c:pt idx="386">
                  <c:v>7.0199999999999999E-5</c:v>
                </c:pt>
                <c:pt idx="387">
                  <c:v>7.0199999999999999E-5</c:v>
                </c:pt>
                <c:pt idx="388">
                  <c:v>7.0199999999999999E-5</c:v>
                </c:pt>
                <c:pt idx="389">
                  <c:v>7.0199999999999999E-5</c:v>
                </c:pt>
                <c:pt idx="390">
                  <c:v>7.0199999999999999E-5</c:v>
                </c:pt>
                <c:pt idx="391">
                  <c:v>7.0199999999999999E-5</c:v>
                </c:pt>
                <c:pt idx="392">
                  <c:v>7.0199999999999999E-5</c:v>
                </c:pt>
                <c:pt idx="393">
                  <c:v>7.0199999999999999E-5</c:v>
                </c:pt>
                <c:pt idx="394">
                  <c:v>7.0199999999999999E-5</c:v>
                </c:pt>
                <c:pt idx="395">
                  <c:v>7.0199999999999999E-5</c:v>
                </c:pt>
                <c:pt idx="396">
                  <c:v>7.0199999999999999E-5</c:v>
                </c:pt>
                <c:pt idx="397">
                  <c:v>7.0199999999999999E-5</c:v>
                </c:pt>
                <c:pt idx="398">
                  <c:v>7.0389999999999995E-5</c:v>
                </c:pt>
                <c:pt idx="399">
                  <c:v>7.0389999999999995E-5</c:v>
                </c:pt>
                <c:pt idx="400">
                  <c:v>7.0389999999999995E-5</c:v>
                </c:pt>
                <c:pt idx="401">
                  <c:v>7.0389999999999995E-5</c:v>
                </c:pt>
                <c:pt idx="402">
                  <c:v>7.0389999999999995E-5</c:v>
                </c:pt>
                <c:pt idx="403">
                  <c:v>7.0389999999999995E-5</c:v>
                </c:pt>
                <c:pt idx="404">
                  <c:v>7.0389999999999995E-5</c:v>
                </c:pt>
                <c:pt idx="405">
                  <c:v>7.0389999999999995E-5</c:v>
                </c:pt>
                <c:pt idx="406">
                  <c:v>7.0389999999999995E-5</c:v>
                </c:pt>
                <c:pt idx="407">
                  <c:v>7.0389999999999995E-5</c:v>
                </c:pt>
                <c:pt idx="408">
                  <c:v>7.0389999999999995E-5</c:v>
                </c:pt>
                <c:pt idx="409">
                  <c:v>7.0389999999999995E-5</c:v>
                </c:pt>
                <c:pt idx="410">
                  <c:v>7.0389999999999995E-5</c:v>
                </c:pt>
                <c:pt idx="411">
                  <c:v>7.0389999999999995E-5</c:v>
                </c:pt>
                <c:pt idx="412">
                  <c:v>7.0389999999999995E-5</c:v>
                </c:pt>
                <c:pt idx="413">
                  <c:v>7.0510000000000001E-5</c:v>
                </c:pt>
                <c:pt idx="414">
                  <c:v>7.0510000000000001E-5</c:v>
                </c:pt>
                <c:pt idx="415">
                  <c:v>7.0510000000000001E-5</c:v>
                </c:pt>
                <c:pt idx="416">
                  <c:v>7.0510000000000001E-5</c:v>
                </c:pt>
                <c:pt idx="417">
                  <c:v>7.0510000000000001E-5</c:v>
                </c:pt>
                <c:pt idx="418">
                  <c:v>7.0510000000000001E-5</c:v>
                </c:pt>
                <c:pt idx="419">
                  <c:v>7.0510000000000001E-5</c:v>
                </c:pt>
                <c:pt idx="420">
                  <c:v>7.0510000000000001E-5</c:v>
                </c:pt>
                <c:pt idx="421">
                  <c:v>7.0510000000000001E-5</c:v>
                </c:pt>
                <c:pt idx="422">
                  <c:v>7.0510000000000001E-5</c:v>
                </c:pt>
                <c:pt idx="423">
                  <c:v>7.0510000000000001E-5</c:v>
                </c:pt>
                <c:pt idx="424">
                  <c:v>7.0510000000000001E-5</c:v>
                </c:pt>
                <c:pt idx="425">
                  <c:v>7.0510000000000001E-5</c:v>
                </c:pt>
                <c:pt idx="426">
                  <c:v>7.0510000000000001E-5</c:v>
                </c:pt>
                <c:pt idx="427">
                  <c:v>7.0510000000000001E-5</c:v>
                </c:pt>
                <c:pt idx="428">
                  <c:v>7.0510000000000001E-5</c:v>
                </c:pt>
                <c:pt idx="429">
                  <c:v>7.0510000000000001E-5</c:v>
                </c:pt>
                <c:pt idx="430">
                  <c:v>7.0510000000000001E-5</c:v>
                </c:pt>
                <c:pt idx="431">
                  <c:v>7.0699999999999997E-5</c:v>
                </c:pt>
                <c:pt idx="432">
                  <c:v>7.0699999999999997E-5</c:v>
                </c:pt>
                <c:pt idx="433">
                  <c:v>7.0699999999999997E-5</c:v>
                </c:pt>
                <c:pt idx="434">
                  <c:v>7.0699999999999997E-5</c:v>
                </c:pt>
                <c:pt idx="435">
                  <c:v>7.0699999999999997E-5</c:v>
                </c:pt>
                <c:pt idx="436">
                  <c:v>7.0699999999999997E-5</c:v>
                </c:pt>
                <c:pt idx="437">
                  <c:v>7.0699999999999997E-5</c:v>
                </c:pt>
                <c:pt idx="438">
                  <c:v>7.0699999999999997E-5</c:v>
                </c:pt>
                <c:pt idx="439">
                  <c:v>7.0699999999999997E-5</c:v>
                </c:pt>
                <c:pt idx="440">
                  <c:v>7.0699999999999997E-5</c:v>
                </c:pt>
                <c:pt idx="441">
                  <c:v>7.0699999999999997E-5</c:v>
                </c:pt>
                <c:pt idx="442">
                  <c:v>7.0699999999999997E-5</c:v>
                </c:pt>
                <c:pt idx="443">
                  <c:v>7.0699999999999997E-5</c:v>
                </c:pt>
                <c:pt idx="444">
                  <c:v>7.0699999999999997E-5</c:v>
                </c:pt>
                <c:pt idx="445">
                  <c:v>7.0699999999999997E-5</c:v>
                </c:pt>
                <c:pt idx="446">
                  <c:v>7.0699999999999997E-5</c:v>
                </c:pt>
                <c:pt idx="447">
                  <c:v>7.0699999999999997E-5</c:v>
                </c:pt>
                <c:pt idx="448">
                  <c:v>7.0699999999999997E-5</c:v>
                </c:pt>
                <c:pt idx="449">
                  <c:v>7.0699999999999997E-5</c:v>
                </c:pt>
                <c:pt idx="450">
                  <c:v>7.0970000000000007E-5</c:v>
                </c:pt>
                <c:pt idx="451">
                  <c:v>7.0970000000000007E-5</c:v>
                </c:pt>
                <c:pt idx="452">
                  <c:v>7.0970000000000007E-5</c:v>
                </c:pt>
                <c:pt idx="453">
                  <c:v>7.0970000000000007E-5</c:v>
                </c:pt>
                <c:pt idx="454">
                  <c:v>7.0970000000000007E-5</c:v>
                </c:pt>
                <c:pt idx="455">
                  <c:v>7.0970000000000007E-5</c:v>
                </c:pt>
                <c:pt idx="456">
                  <c:v>7.0970000000000007E-5</c:v>
                </c:pt>
                <c:pt idx="457">
                  <c:v>7.0970000000000007E-5</c:v>
                </c:pt>
                <c:pt idx="458">
                  <c:v>7.0970000000000007E-5</c:v>
                </c:pt>
                <c:pt idx="459">
                  <c:v>7.0970000000000007E-5</c:v>
                </c:pt>
                <c:pt idx="460">
                  <c:v>7.0970000000000007E-5</c:v>
                </c:pt>
                <c:pt idx="461">
                  <c:v>7.0970000000000007E-5</c:v>
                </c:pt>
                <c:pt idx="462">
                  <c:v>7.0970000000000007E-5</c:v>
                </c:pt>
                <c:pt idx="463">
                  <c:v>7.0970000000000007E-5</c:v>
                </c:pt>
                <c:pt idx="464">
                  <c:v>7.0970000000000007E-5</c:v>
                </c:pt>
                <c:pt idx="465">
                  <c:v>7.0970000000000007E-5</c:v>
                </c:pt>
                <c:pt idx="466">
                  <c:v>7.0970000000000007E-5</c:v>
                </c:pt>
                <c:pt idx="467">
                  <c:v>7.0970000000000007E-5</c:v>
                </c:pt>
                <c:pt idx="468">
                  <c:v>7.0970000000000007E-5</c:v>
                </c:pt>
                <c:pt idx="469">
                  <c:v>7.0970000000000007E-5</c:v>
                </c:pt>
                <c:pt idx="470">
                  <c:v>7.0970000000000007E-5</c:v>
                </c:pt>
                <c:pt idx="471">
                  <c:v>7.0970000000000007E-5</c:v>
                </c:pt>
                <c:pt idx="472">
                  <c:v>7.0970000000000007E-5</c:v>
                </c:pt>
                <c:pt idx="473">
                  <c:v>7.0970000000000007E-5</c:v>
                </c:pt>
                <c:pt idx="474">
                  <c:v>7.0970000000000007E-5</c:v>
                </c:pt>
                <c:pt idx="475">
                  <c:v>7.0970000000000007E-5</c:v>
                </c:pt>
                <c:pt idx="476">
                  <c:v>7.1400000000000001E-5</c:v>
                </c:pt>
                <c:pt idx="477">
                  <c:v>7.1400000000000001E-5</c:v>
                </c:pt>
                <c:pt idx="478">
                  <c:v>7.1400000000000001E-5</c:v>
                </c:pt>
                <c:pt idx="479">
                  <c:v>7.1400000000000001E-5</c:v>
                </c:pt>
                <c:pt idx="480">
                  <c:v>7.1400000000000001E-5</c:v>
                </c:pt>
                <c:pt idx="481">
                  <c:v>7.1400000000000001E-5</c:v>
                </c:pt>
                <c:pt idx="482">
                  <c:v>7.1400000000000001E-5</c:v>
                </c:pt>
                <c:pt idx="483">
                  <c:v>7.1400000000000001E-5</c:v>
                </c:pt>
                <c:pt idx="484">
                  <c:v>7.1400000000000001E-5</c:v>
                </c:pt>
                <c:pt idx="485">
                  <c:v>7.1400000000000001E-5</c:v>
                </c:pt>
                <c:pt idx="486">
                  <c:v>7.1400000000000001E-5</c:v>
                </c:pt>
                <c:pt idx="487">
                  <c:v>7.1400000000000001E-5</c:v>
                </c:pt>
                <c:pt idx="488">
                  <c:v>7.1400000000000001E-5</c:v>
                </c:pt>
                <c:pt idx="489">
                  <c:v>7.1400000000000001E-5</c:v>
                </c:pt>
                <c:pt idx="490">
                  <c:v>7.1400000000000001E-5</c:v>
                </c:pt>
                <c:pt idx="491">
                  <c:v>7.1400000000000001E-5</c:v>
                </c:pt>
                <c:pt idx="492">
                  <c:v>7.1400000000000001E-5</c:v>
                </c:pt>
                <c:pt idx="493">
                  <c:v>7.1400000000000001E-5</c:v>
                </c:pt>
                <c:pt idx="494">
                  <c:v>7.1400000000000001E-5</c:v>
                </c:pt>
                <c:pt idx="495">
                  <c:v>7.1400000000000001E-5</c:v>
                </c:pt>
                <c:pt idx="496">
                  <c:v>7.1400000000000001E-5</c:v>
                </c:pt>
                <c:pt idx="497">
                  <c:v>7.1400000000000001E-5</c:v>
                </c:pt>
                <c:pt idx="498">
                  <c:v>7.1400000000000001E-5</c:v>
                </c:pt>
                <c:pt idx="499">
                  <c:v>7.1400000000000001E-5</c:v>
                </c:pt>
                <c:pt idx="500">
                  <c:v>7.1799999999999997E-5</c:v>
                </c:pt>
                <c:pt idx="501">
                  <c:v>7.1799999999999997E-5</c:v>
                </c:pt>
                <c:pt idx="502">
                  <c:v>7.1799999999999997E-5</c:v>
                </c:pt>
                <c:pt idx="503">
                  <c:v>7.1799999999999997E-5</c:v>
                </c:pt>
                <c:pt idx="504">
                  <c:v>7.1799999999999997E-5</c:v>
                </c:pt>
                <c:pt idx="505">
                  <c:v>7.1799999999999997E-5</c:v>
                </c:pt>
                <c:pt idx="506">
                  <c:v>7.1799999999999997E-5</c:v>
                </c:pt>
                <c:pt idx="507">
                  <c:v>7.1799999999999997E-5</c:v>
                </c:pt>
                <c:pt idx="508">
                  <c:v>7.1799999999999997E-5</c:v>
                </c:pt>
                <c:pt idx="509">
                  <c:v>7.1799999999999997E-5</c:v>
                </c:pt>
                <c:pt idx="510">
                  <c:v>7.1799999999999997E-5</c:v>
                </c:pt>
                <c:pt idx="511">
                  <c:v>7.1799999999999997E-5</c:v>
                </c:pt>
                <c:pt idx="512">
                  <c:v>7.1799999999999997E-5</c:v>
                </c:pt>
                <c:pt idx="513">
                  <c:v>7.1799999999999997E-5</c:v>
                </c:pt>
                <c:pt idx="514">
                  <c:v>7.1799999999999997E-5</c:v>
                </c:pt>
                <c:pt idx="515">
                  <c:v>7.1799999999999997E-5</c:v>
                </c:pt>
                <c:pt idx="516">
                  <c:v>7.1799999999999997E-5</c:v>
                </c:pt>
                <c:pt idx="517">
                  <c:v>7.1799999999999997E-5</c:v>
                </c:pt>
                <c:pt idx="518">
                  <c:v>7.1799999999999997E-5</c:v>
                </c:pt>
                <c:pt idx="519">
                  <c:v>7.1799999999999997E-5</c:v>
                </c:pt>
                <c:pt idx="520">
                  <c:v>7.1799999999999997E-5</c:v>
                </c:pt>
                <c:pt idx="521">
                  <c:v>7.1799999999999997E-5</c:v>
                </c:pt>
                <c:pt idx="522">
                  <c:v>7.1799999999999997E-5</c:v>
                </c:pt>
                <c:pt idx="523">
                  <c:v>7.1799999999999997E-5</c:v>
                </c:pt>
                <c:pt idx="524">
                  <c:v>7.1799999999999997E-5</c:v>
                </c:pt>
                <c:pt idx="525">
                  <c:v>7.1799999999999997E-5</c:v>
                </c:pt>
                <c:pt idx="526">
                  <c:v>7.2210000000000002E-5</c:v>
                </c:pt>
                <c:pt idx="527">
                  <c:v>7.2210000000000002E-5</c:v>
                </c:pt>
                <c:pt idx="528">
                  <c:v>7.2210000000000002E-5</c:v>
                </c:pt>
                <c:pt idx="529">
                  <c:v>7.2210000000000002E-5</c:v>
                </c:pt>
                <c:pt idx="530">
                  <c:v>7.2210000000000002E-5</c:v>
                </c:pt>
                <c:pt idx="531">
                  <c:v>7.2210000000000002E-5</c:v>
                </c:pt>
                <c:pt idx="532">
                  <c:v>7.2210000000000002E-5</c:v>
                </c:pt>
                <c:pt idx="533">
                  <c:v>7.2210000000000002E-5</c:v>
                </c:pt>
                <c:pt idx="534">
                  <c:v>7.2210000000000002E-5</c:v>
                </c:pt>
                <c:pt idx="535">
                  <c:v>7.2210000000000002E-5</c:v>
                </c:pt>
                <c:pt idx="536">
                  <c:v>7.2210000000000002E-5</c:v>
                </c:pt>
                <c:pt idx="537">
                  <c:v>7.2210000000000002E-5</c:v>
                </c:pt>
                <c:pt idx="538">
                  <c:v>7.2210000000000002E-5</c:v>
                </c:pt>
                <c:pt idx="539">
                  <c:v>7.2210000000000002E-5</c:v>
                </c:pt>
                <c:pt idx="540">
                  <c:v>7.2210000000000002E-5</c:v>
                </c:pt>
                <c:pt idx="541">
                  <c:v>7.2210000000000002E-5</c:v>
                </c:pt>
                <c:pt idx="542">
                  <c:v>7.2210000000000002E-5</c:v>
                </c:pt>
                <c:pt idx="543">
                  <c:v>7.2210000000000002E-5</c:v>
                </c:pt>
                <c:pt idx="544">
                  <c:v>7.2210000000000002E-5</c:v>
                </c:pt>
                <c:pt idx="545">
                  <c:v>7.2210000000000002E-5</c:v>
                </c:pt>
                <c:pt idx="546">
                  <c:v>7.2210000000000002E-5</c:v>
                </c:pt>
                <c:pt idx="547">
                  <c:v>7.2210000000000002E-5</c:v>
                </c:pt>
                <c:pt idx="548">
                  <c:v>7.2210000000000002E-5</c:v>
                </c:pt>
                <c:pt idx="549">
                  <c:v>7.2210000000000002E-5</c:v>
                </c:pt>
                <c:pt idx="550">
                  <c:v>7.2210000000000002E-5</c:v>
                </c:pt>
                <c:pt idx="551">
                  <c:v>7.2210000000000002E-5</c:v>
                </c:pt>
                <c:pt idx="552">
                  <c:v>7.2210000000000002E-5</c:v>
                </c:pt>
                <c:pt idx="553">
                  <c:v>7.2210000000000002E-5</c:v>
                </c:pt>
                <c:pt idx="554">
                  <c:v>7.2210000000000002E-5</c:v>
                </c:pt>
                <c:pt idx="555">
                  <c:v>7.2210000000000002E-5</c:v>
                </c:pt>
                <c:pt idx="556">
                  <c:v>7.2210000000000002E-5</c:v>
                </c:pt>
                <c:pt idx="557">
                  <c:v>7.2210000000000002E-5</c:v>
                </c:pt>
                <c:pt idx="558">
                  <c:v>7.2210000000000002E-5</c:v>
                </c:pt>
                <c:pt idx="559">
                  <c:v>7.2210000000000002E-5</c:v>
                </c:pt>
                <c:pt idx="560">
                  <c:v>7.2210000000000002E-5</c:v>
                </c:pt>
                <c:pt idx="561">
                  <c:v>7.2210000000000002E-5</c:v>
                </c:pt>
                <c:pt idx="562">
                  <c:v>7.2680000000000002E-5</c:v>
                </c:pt>
                <c:pt idx="563">
                  <c:v>7.2680000000000002E-5</c:v>
                </c:pt>
                <c:pt idx="564">
                  <c:v>7.2680000000000002E-5</c:v>
                </c:pt>
                <c:pt idx="565">
                  <c:v>7.2680000000000002E-5</c:v>
                </c:pt>
                <c:pt idx="566">
                  <c:v>7.2680000000000002E-5</c:v>
                </c:pt>
                <c:pt idx="567">
                  <c:v>7.2680000000000002E-5</c:v>
                </c:pt>
                <c:pt idx="568">
                  <c:v>7.2680000000000002E-5</c:v>
                </c:pt>
                <c:pt idx="569">
                  <c:v>7.2680000000000002E-5</c:v>
                </c:pt>
                <c:pt idx="570">
                  <c:v>7.2680000000000002E-5</c:v>
                </c:pt>
                <c:pt idx="571">
                  <c:v>7.2680000000000002E-5</c:v>
                </c:pt>
                <c:pt idx="572">
                  <c:v>7.2680000000000002E-5</c:v>
                </c:pt>
                <c:pt idx="573">
                  <c:v>7.2680000000000002E-5</c:v>
                </c:pt>
                <c:pt idx="574">
                  <c:v>7.2680000000000002E-5</c:v>
                </c:pt>
                <c:pt idx="575">
                  <c:v>7.2680000000000002E-5</c:v>
                </c:pt>
                <c:pt idx="576">
                  <c:v>7.2680000000000002E-5</c:v>
                </c:pt>
                <c:pt idx="577">
                  <c:v>7.2680000000000002E-5</c:v>
                </c:pt>
                <c:pt idx="578">
                  <c:v>7.2680000000000002E-5</c:v>
                </c:pt>
                <c:pt idx="579">
                  <c:v>7.2680000000000002E-5</c:v>
                </c:pt>
                <c:pt idx="580">
                  <c:v>7.2680000000000002E-5</c:v>
                </c:pt>
                <c:pt idx="581">
                  <c:v>7.2680000000000002E-5</c:v>
                </c:pt>
                <c:pt idx="582">
                  <c:v>7.2680000000000002E-5</c:v>
                </c:pt>
                <c:pt idx="583">
                  <c:v>7.2680000000000002E-5</c:v>
                </c:pt>
                <c:pt idx="584">
                  <c:v>7.2680000000000002E-5</c:v>
                </c:pt>
                <c:pt idx="585">
                  <c:v>7.2680000000000002E-5</c:v>
                </c:pt>
                <c:pt idx="586">
                  <c:v>7.2680000000000002E-5</c:v>
                </c:pt>
                <c:pt idx="587">
                  <c:v>7.2680000000000002E-5</c:v>
                </c:pt>
                <c:pt idx="588">
                  <c:v>7.2680000000000002E-5</c:v>
                </c:pt>
                <c:pt idx="589">
                  <c:v>7.305E-5</c:v>
                </c:pt>
                <c:pt idx="590">
                  <c:v>7.305E-5</c:v>
                </c:pt>
                <c:pt idx="591">
                  <c:v>7.305E-5</c:v>
                </c:pt>
                <c:pt idx="592">
                  <c:v>7.305E-5</c:v>
                </c:pt>
                <c:pt idx="593">
                  <c:v>7.305E-5</c:v>
                </c:pt>
                <c:pt idx="594">
                  <c:v>7.305E-5</c:v>
                </c:pt>
                <c:pt idx="595">
                  <c:v>7.305E-5</c:v>
                </c:pt>
                <c:pt idx="596">
                  <c:v>7.305E-5</c:v>
                </c:pt>
                <c:pt idx="597">
                  <c:v>7.305E-5</c:v>
                </c:pt>
                <c:pt idx="598">
                  <c:v>7.305E-5</c:v>
                </c:pt>
                <c:pt idx="599">
                  <c:v>7.305E-5</c:v>
                </c:pt>
                <c:pt idx="600">
                  <c:v>7.305E-5</c:v>
                </c:pt>
                <c:pt idx="601">
                  <c:v>7.305E-5</c:v>
                </c:pt>
                <c:pt idx="602">
                  <c:v>7.305E-5</c:v>
                </c:pt>
                <c:pt idx="603">
                  <c:v>7.305E-5</c:v>
                </c:pt>
                <c:pt idx="604">
                  <c:v>7.305E-5</c:v>
                </c:pt>
                <c:pt idx="605">
                  <c:v>7.305E-5</c:v>
                </c:pt>
                <c:pt idx="606">
                  <c:v>7.305E-5</c:v>
                </c:pt>
                <c:pt idx="607">
                  <c:v>7.305E-5</c:v>
                </c:pt>
                <c:pt idx="608">
                  <c:v>7.305E-5</c:v>
                </c:pt>
                <c:pt idx="609">
                  <c:v>7.305E-5</c:v>
                </c:pt>
                <c:pt idx="610">
                  <c:v>7.305E-5</c:v>
                </c:pt>
                <c:pt idx="611">
                  <c:v>7.305E-5</c:v>
                </c:pt>
                <c:pt idx="612">
                  <c:v>7.305E-5</c:v>
                </c:pt>
                <c:pt idx="613">
                  <c:v>7.305E-5</c:v>
                </c:pt>
                <c:pt idx="614">
                  <c:v>7.305E-5</c:v>
                </c:pt>
                <c:pt idx="615">
                  <c:v>7.305E-5</c:v>
                </c:pt>
                <c:pt idx="616">
                  <c:v>7.305E-5</c:v>
                </c:pt>
                <c:pt idx="617">
                  <c:v>7.305E-5</c:v>
                </c:pt>
                <c:pt idx="618">
                  <c:v>7.305E-5</c:v>
                </c:pt>
                <c:pt idx="619">
                  <c:v>7.305E-5</c:v>
                </c:pt>
                <c:pt idx="620">
                  <c:v>7.305E-5</c:v>
                </c:pt>
                <c:pt idx="621">
                  <c:v>7.305E-5</c:v>
                </c:pt>
                <c:pt idx="622">
                  <c:v>7.305E-5</c:v>
                </c:pt>
                <c:pt idx="623">
                  <c:v>7.305E-5</c:v>
                </c:pt>
                <c:pt idx="624">
                  <c:v>7.3460000000000005E-5</c:v>
                </c:pt>
                <c:pt idx="625">
                  <c:v>7.3460000000000005E-5</c:v>
                </c:pt>
                <c:pt idx="626">
                  <c:v>7.3460000000000005E-5</c:v>
                </c:pt>
                <c:pt idx="627">
                  <c:v>7.3460000000000005E-5</c:v>
                </c:pt>
                <c:pt idx="628">
                  <c:v>7.3460000000000005E-5</c:v>
                </c:pt>
                <c:pt idx="629">
                  <c:v>7.3460000000000005E-5</c:v>
                </c:pt>
                <c:pt idx="630">
                  <c:v>7.3460000000000005E-5</c:v>
                </c:pt>
                <c:pt idx="631">
                  <c:v>7.3460000000000005E-5</c:v>
                </c:pt>
                <c:pt idx="632">
                  <c:v>7.3460000000000005E-5</c:v>
                </c:pt>
                <c:pt idx="633">
                  <c:v>7.3460000000000005E-5</c:v>
                </c:pt>
                <c:pt idx="634">
                  <c:v>7.3460000000000005E-5</c:v>
                </c:pt>
                <c:pt idx="635">
                  <c:v>7.3460000000000005E-5</c:v>
                </c:pt>
                <c:pt idx="636">
                  <c:v>7.3460000000000005E-5</c:v>
                </c:pt>
                <c:pt idx="637">
                  <c:v>7.3460000000000005E-5</c:v>
                </c:pt>
                <c:pt idx="638">
                  <c:v>7.3460000000000005E-5</c:v>
                </c:pt>
                <c:pt idx="639">
                  <c:v>7.3460000000000005E-5</c:v>
                </c:pt>
                <c:pt idx="640">
                  <c:v>7.3460000000000005E-5</c:v>
                </c:pt>
                <c:pt idx="641">
                  <c:v>7.3460000000000005E-5</c:v>
                </c:pt>
                <c:pt idx="642">
                  <c:v>7.3460000000000005E-5</c:v>
                </c:pt>
                <c:pt idx="643">
                  <c:v>7.3460000000000005E-5</c:v>
                </c:pt>
                <c:pt idx="644">
                  <c:v>7.3460000000000005E-5</c:v>
                </c:pt>
                <c:pt idx="645">
                  <c:v>7.3460000000000005E-5</c:v>
                </c:pt>
                <c:pt idx="646">
                  <c:v>7.3460000000000005E-5</c:v>
                </c:pt>
                <c:pt idx="647">
                  <c:v>7.3460000000000005E-5</c:v>
                </c:pt>
                <c:pt idx="648">
                  <c:v>7.3460000000000005E-5</c:v>
                </c:pt>
                <c:pt idx="649">
                  <c:v>7.3460000000000005E-5</c:v>
                </c:pt>
                <c:pt idx="650">
                  <c:v>7.3460000000000005E-5</c:v>
                </c:pt>
                <c:pt idx="651">
                  <c:v>7.3460000000000005E-5</c:v>
                </c:pt>
                <c:pt idx="652">
                  <c:v>7.3460000000000005E-5</c:v>
                </c:pt>
                <c:pt idx="653">
                  <c:v>7.3460000000000005E-5</c:v>
                </c:pt>
                <c:pt idx="654">
                  <c:v>7.3460000000000005E-5</c:v>
                </c:pt>
                <c:pt idx="655">
                  <c:v>7.3460000000000005E-5</c:v>
                </c:pt>
                <c:pt idx="656">
                  <c:v>7.3460000000000005E-5</c:v>
                </c:pt>
                <c:pt idx="657">
                  <c:v>7.3460000000000005E-5</c:v>
                </c:pt>
                <c:pt idx="658">
                  <c:v>7.3759999999999999E-5</c:v>
                </c:pt>
                <c:pt idx="659">
                  <c:v>7.3759999999999999E-5</c:v>
                </c:pt>
                <c:pt idx="660">
                  <c:v>7.3759999999999999E-5</c:v>
                </c:pt>
                <c:pt idx="661">
                  <c:v>7.3759999999999999E-5</c:v>
                </c:pt>
                <c:pt idx="662">
                  <c:v>7.3759999999999999E-5</c:v>
                </c:pt>
                <c:pt idx="663">
                  <c:v>7.3759999999999999E-5</c:v>
                </c:pt>
                <c:pt idx="664">
                  <c:v>7.3759999999999999E-5</c:v>
                </c:pt>
                <c:pt idx="665">
                  <c:v>7.3759999999999999E-5</c:v>
                </c:pt>
                <c:pt idx="666">
                  <c:v>7.3759999999999999E-5</c:v>
                </c:pt>
                <c:pt idx="667">
                  <c:v>7.3759999999999999E-5</c:v>
                </c:pt>
                <c:pt idx="668">
                  <c:v>7.3759999999999999E-5</c:v>
                </c:pt>
                <c:pt idx="669">
                  <c:v>7.3759999999999999E-5</c:v>
                </c:pt>
                <c:pt idx="670">
                  <c:v>7.3759999999999999E-5</c:v>
                </c:pt>
                <c:pt idx="671">
                  <c:v>7.3759999999999999E-5</c:v>
                </c:pt>
                <c:pt idx="672">
                  <c:v>7.3759999999999999E-5</c:v>
                </c:pt>
                <c:pt idx="673">
                  <c:v>7.3759999999999999E-5</c:v>
                </c:pt>
                <c:pt idx="674">
                  <c:v>7.3759999999999999E-5</c:v>
                </c:pt>
                <c:pt idx="675">
                  <c:v>7.3759999999999999E-5</c:v>
                </c:pt>
                <c:pt idx="676">
                  <c:v>7.3759999999999999E-5</c:v>
                </c:pt>
                <c:pt idx="677">
                  <c:v>7.3759999999999999E-5</c:v>
                </c:pt>
                <c:pt idx="678">
                  <c:v>7.3759999999999999E-5</c:v>
                </c:pt>
                <c:pt idx="679">
                  <c:v>7.3759999999999999E-5</c:v>
                </c:pt>
                <c:pt idx="680">
                  <c:v>7.3759999999999999E-5</c:v>
                </c:pt>
                <c:pt idx="681">
                  <c:v>7.3759999999999999E-5</c:v>
                </c:pt>
                <c:pt idx="682">
                  <c:v>7.3759999999999999E-5</c:v>
                </c:pt>
                <c:pt idx="683">
                  <c:v>7.3759999999999999E-5</c:v>
                </c:pt>
                <c:pt idx="684">
                  <c:v>7.3759999999999999E-5</c:v>
                </c:pt>
                <c:pt idx="685">
                  <c:v>7.3759999999999999E-5</c:v>
                </c:pt>
                <c:pt idx="686">
                  <c:v>7.3980000000000007E-5</c:v>
                </c:pt>
                <c:pt idx="687">
                  <c:v>7.3980000000000007E-5</c:v>
                </c:pt>
                <c:pt idx="688">
                  <c:v>7.3980000000000007E-5</c:v>
                </c:pt>
                <c:pt idx="689">
                  <c:v>7.3980000000000007E-5</c:v>
                </c:pt>
              </c:numCache>
            </c:numRef>
          </c:yVal>
          <c:smooth val="0"/>
          <c:extLst>
            <c:ext xmlns:c16="http://schemas.microsoft.com/office/drawing/2014/chart" uri="{C3380CC4-5D6E-409C-BE32-E72D297353CC}">
              <c16:uniqueId val="{00000004-8DA4-421E-BCE1-212500ADC481}"/>
            </c:ext>
          </c:extLst>
        </c:ser>
        <c:ser>
          <c:idx val="5"/>
          <c:order val="5"/>
          <c:tx>
            <c:strRef>
              <c:f>Cs_Results!$H$2</c:f>
              <c:strCache>
                <c:ptCount val="1"/>
                <c:pt idx="0">
                  <c:v>LCF-SC</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Cs_Results!$H$3:$H$692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3.8720000000000004E-6</c:v>
                </c:pt>
                <c:pt idx="70">
                  <c:v>3.8720000000000004E-6</c:v>
                </c:pt>
                <c:pt idx="71">
                  <c:v>3.8720000000000004E-6</c:v>
                </c:pt>
                <c:pt idx="72">
                  <c:v>3.8720000000000004E-6</c:v>
                </c:pt>
                <c:pt idx="73">
                  <c:v>3.8720000000000004E-6</c:v>
                </c:pt>
                <c:pt idx="74">
                  <c:v>3.8720000000000004E-6</c:v>
                </c:pt>
                <c:pt idx="75">
                  <c:v>3.8720000000000004E-6</c:v>
                </c:pt>
                <c:pt idx="76">
                  <c:v>3.8720000000000004E-6</c:v>
                </c:pt>
                <c:pt idx="77">
                  <c:v>3.8720000000000004E-6</c:v>
                </c:pt>
                <c:pt idx="78">
                  <c:v>3.8720000000000004E-6</c:v>
                </c:pt>
                <c:pt idx="79">
                  <c:v>3.8720000000000004E-6</c:v>
                </c:pt>
                <c:pt idx="80">
                  <c:v>3.8720000000000004E-6</c:v>
                </c:pt>
                <c:pt idx="81">
                  <c:v>3.8720000000000004E-6</c:v>
                </c:pt>
                <c:pt idx="82">
                  <c:v>3.8720000000000004E-6</c:v>
                </c:pt>
                <c:pt idx="83">
                  <c:v>3.8720000000000004E-6</c:v>
                </c:pt>
                <c:pt idx="84">
                  <c:v>3.8720000000000004E-6</c:v>
                </c:pt>
                <c:pt idx="85">
                  <c:v>3.8720000000000004E-6</c:v>
                </c:pt>
                <c:pt idx="86">
                  <c:v>3.8720000000000004E-6</c:v>
                </c:pt>
                <c:pt idx="87">
                  <c:v>3.8720000000000004E-6</c:v>
                </c:pt>
                <c:pt idx="88">
                  <c:v>3.8720000000000004E-6</c:v>
                </c:pt>
                <c:pt idx="89">
                  <c:v>3.8720000000000004E-6</c:v>
                </c:pt>
                <c:pt idx="90">
                  <c:v>3.8720000000000004E-6</c:v>
                </c:pt>
                <c:pt idx="91">
                  <c:v>3.8720000000000004E-6</c:v>
                </c:pt>
                <c:pt idx="92">
                  <c:v>3.8720000000000004E-6</c:v>
                </c:pt>
                <c:pt idx="93">
                  <c:v>3.8720000000000004E-6</c:v>
                </c:pt>
                <c:pt idx="94">
                  <c:v>3.8720000000000004E-6</c:v>
                </c:pt>
                <c:pt idx="95">
                  <c:v>3.8720000000000004E-6</c:v>
                </c:pt>
                <c:pt idx="96">
                  <c:v>3.8720000000000004E-6</c:v>
                </c:pt>
                <c:pt idx="97">
                  <c:v>3.8720000000000004E-6</c:v>
                </c:pt>
                <c:pt idx="98">
                  <c:v>3.8720000000000004E-6</c:v>
                </c:pt>
                <c:pt idx="99">
                  <c:v>3.8720000000000004E-6</c:v>
                </c:pt>
                <c:pt idx="100">
                  <c:v>3.8720000000000004E-6</c:v>
                </c:pt>
                <c:pt idx="101">
                  <c:v>3.8720000000000004E-6</c:v>
                </c:pt>
                <c:pt idx="102">
                  <c:v>3.8720000000000004E-6</c:v>
                </c:pt>
                <c:pt idx="103">
                  <c:v>3.8720000000000004E-6</c:v>
                </c:pt>
                <c:pt idx="104">
                  <c:v>3.8720000000000004E-6</c:v>
                </c:pt>
                <c:pt idx="105">
                  <c:v>3.8720000000000004E-6</c:v>
                </c:pt>
                <c:pt idx="106">
                  <c:v>3.8720000000000004E-6</c:v>
                </c:pt>
                <c:pt idx="107">
                  <c:v>4.2469999999999998E-5</c:v>
                </c:pt>
                <c:pt idx="108">
                  <c:v>4.2469999999999998E-5</c:v>
                </c:pt>
                <c:pt idx="109">
                  <c:v>4.2469999999999998E-5</c:v>
                </c:pt>
                <c:pt idx="110">
                  <c:v>4.2469999999999998E-5</c:v>
                </c:pt>
                <c:pt idx="111">
                  <c:v>4.2469999999999998E-5</c:v>
                </c:pt>
                <c:pt idx="112">
                  <c:v>4.2469999999999998E-5</c:v>
                </c:pt>
                <c:pt idx="113">
                  <c:v>4.2469999999999998E-5</c:v>
                </c:pt>
                <c:pt idx="114">
                  <c:v>4.2469999999999998E-5</c:v>
                </c:pt>
                <c:pt idx="115">
                  <c:v>4.2469999999999998E-5</c:v>
                </c:pt>
                <c:pt idx="116">
                  <c:v>4.2469999999999998E-5</c:v>
                </c:pt>
                <c:pt idx="117">
                  <c:v>4.2469999999999998E-5</c:v>
                </c:pt>
                <c:pt idx="118">
                  <c:v>4.2469999999999998E-5</c:v>
                </c:pt>
                <c:pt idx="119">
                  <c:v>4.2469999999999998E-5</c:v>
                </c:pt>
                <c:pt idx="120">
                  <c:v>4.2469999999999998E-5</c:v>
                </c:pt>
                <c:pt idx="121">
                  <c:v>4.2469999999999998E-5</c:v>
                </c:pt>
                <c:pt idx="122">
                  <c:v>4.2469999999999998E-5</c:v>
                </c:pt>
                <c:pt idx="123">
                  <c:v>4.2469999999999998E-5</c:v>
                </c:pt>
                <c:pt idx="124">
                  <c:v>4.2469999999999998E-5</c:v>
                </c:pt>
                <c:pt idx="125">
                  <c:v>4.2469999999999998E-5</c:v>
                </c:pt>
                <c:pt idx="126">
                  <c:v>4.2469999999999998E-5</c:v>
                </c:pt>
                <c:pt idx="127">
                  <c:v>4.2469999999999998E-5</c:v>
                </c:pt>
                <c:pt idx="128">
                  <c:v>4.2469999999999998E-5</c:v>
                </c:pt>
                <c:pt idx="129">
                  <c:v>4.2469999999999998E-5</c:v>
                </c:pt>
                <c:pt idx="130">
                  <c:v>4.2469999999999998E-5</c:v>
                </c:pt>
                <c:pt idx="131">
                  <c:v>4.2469999999999998E-5</c:v>
                </c:pt>
                <c:pt idx="132">
                  <c:v>4.2469999999999998E-5</c:v>
                </c:pt>
                <c:pt idx="133">
                  <c:v>4.2469999999999998E-5</c:v>
                </c:pt>
                <c:pt idx="134">
                  <c:v>4.2469999999999998E-5</c:v>
                </c:pt>
                <c:pt idx="135">
                  <c:v>4.2469999999999998E-5</c:v>
                </c:pt>
                <c:pt idx="136">
                  <c:v>4.2469999999999998E-5</c:v>
                </c:pt>
                <c:pt idx="137">
                  <c:v>4.2469999999999998E-5</c:v>
                </c:pt>
                <c:pt idx="138">
                  <c:v>4.3250000000000001E-5</c:v>
                </c:pt>
                <c:pt idx="139">
                  <c:v>4.3250000000000001E-5</c:v>
                </c:pt>
                <c:pt idx="140">
                  <c:v>4.3250000000000001E-5</c:v>
                </c:pt>
                <c:pt idx="141">
                  <c:v>4.3250000000000001E-5</c:v>
                </c:pt>
                <c:pt idx="142">
                  <c:v>4.3250000000000001E-5</c:v>
                </c:pt>
                <c:pt idx="143">
                  <c:v>4.3250000000000001E-5</c:v>
                </c:pt>
                <c:pt idx="144">
                  <c:v>4.3250000000000001E-5</c:v>
                </c:pt>
                <c:pt idx="145">
                  <c:v>4.3250000000000001E-5</c:v>
                </c:pt>
                <c:pt idx="146">
                  <c:v>4.3250000000000001E-5</c:v>
                </c:pt>
                <c:pt idx="147">
                  <c:v>4.3250000000000001E-5</c:v>
                </c:pt>
                <c:pt idx="148">
                  <c:v>4.3250000000000001E-5</c:v>
                </c:pt>
                <c:pt idx="149">
                  <c:v>4.3250000000000001E-5</c:v>
                </c:pt>
                <c:pt idx="150">
                  <c:v>4.3250000000000001E-5</c:v>
                </c:pt>
                <c:pt idx="151">
                  <c:v>4.3250000000000001E-5</c:v>
                </c:pt>
                <c:pt idx="152">
                  <c:v>4.3250000000000001E-5</c:v>
                </c:pt>
                <c:pt idx="153">
                  <c:v>4.3250000000000001E-5</c:v>
                </c:pt>
                <c:pt idx="154">
                  <c:v>4.3250000000000001E-5</c:v>
                </c:pt>
                <c:pt idx="155">
                  <c:v>4.3250000000000001E-5</c:v>
                </c:pt>
                <c:pt idx="156">
                  <c:v>4.3250000000000001E-5</c:v>
                </c:pt>
                <c:pt idx="157">
                  <c:v>4.3250000000000001E-5</c:v>
                </c:pt>
                <c:pt idx="158">
                  <c:v>4.3250000000000001E-5</c:v>
                </c:pt>
                <c:pt idx="159">
                  <c:v>4.3250000000000001E-5</c:v>
                </c:pt>
                <c:pt idx="160">
                  <c:v>4.3250000000000001E-5</c:v>
                </c:pt>
                <c:pt idx="161">
                  <c:v>4.3250000000000001E-5</c:v>
                </c:pt>
                <c:pt idx="162">
                  <c:v>4.3250000000000001E-5</c:v>
                </c:pt>
                <c:pt idx="163">
                  <c:v>4.3250000000000001E-5</c:v>
                </c:pt>
                <c:pt idx="164">
                  <c:v>4.3250000000000001E-5</c:v>
                </c:pt>
                <c:pt idx="165">
                  <c:v>4.3250000000000001E-5</c:v>
                </c:pt>
                <c:pt idx="166">
                  <c:v>4.3250000000000001E-5</c:v>
                </c:pt>
                <c:pt idx="167">
                  <c:v>4.3250000000000001E-5</c:v>
                </c:pt>
                <c:pt idx="168">
                  <c:v>4.3250000000000001E-5</c:v>
                </c:pt>
                <c:pt idx="169">
                  <c:v>4.371E-5</c:v>
                </c:pt>
                <c:pt idx="170">
                  <c:v>4.371E-5</c:v>
                </c:pt>
                <c:pt idx="171">
                  <c:v>4.371E-5</c:v>
                </c:pt>
                <c:pt idx="172">
                  <c:v>4.371E-5</c:v>
                </c:pt>
                <c:pt idx="173">
                  <c:v>4.371E-5</c:v>
                </c:pt>
                <c:pt idx="174">
                  <c:v>4.371E-5</c:v>
                </c:pt>
                <c:pt idx="175">
                  <c:v>4.371E-5</c:v>
                </c:pt>
                <c:pt idx="176">
                  <c:v>4.371E-5</c:v>
                </c:pt>
                <c:pt idx="177">
                  <c:v>4.371E-5</c:v>
                </c:pt>
                <c:pt idx="178">
                  <c:v>4.371E-5</c:v>
                </c:pt>
                <c:pt idx="179">
                  <c:v>4.371E-5</c:v>
                </c:pt>
                <c:pt idx="180">
                  <c:v>4.371E-5</c:v>
                </c:pt>
                <c:pt idx="181">
                  <c:v>4.371E-5</c:v>
                </c:pt>
                <c:pt idx="182">
                  <c:v>4.371E-5</c:v>
                </c:pt>
                <c:pt idx="183">
                  <c:v>4.371E-5</c:v>
                </c:pt>
                <c:pt idx="184">
                  <c:v>4.371E-5</c:v>
                </c:pt>
                <c:pt idx="185">
                  <c:v>4.371E-5</c:v>
                </c:pt>
                <c:pt idx="186">
                  <c:v>4.371E-5</c:v>
                </c:pt>
                <c:pt idx="187">
                  <c:v>4.371E-5</c:v>
                </c:pt>
                <c:pt idx="188">
                  <c:v>4.371E-5</c:v>
                </c:pt>
                <c:pt idx="189">
                  <c:v>4.371E-5</c:v>
                </c:pt>
                <c:pt idx="190">
                  <c:v>4.371E-5</c:v>
                </c:pt>
                <c:pt idx="191">
                  <c:v>4.371E-5</c:v>
                </c:pt>
                <c:pt idx="192">
                  <c:v>4.371E-5</c:v>
                </c:pt>
                <c:pt idx="193">
                  <c:v>4.371E-5</c:v>
                </c:pt>
                <c:pt idx="194">
                  <c:v>4.3970000000000001E-5</c:v>
                </c:pt>
                <c:pt idx="195">
                  <c:v>4.3970000000000001E-5</c:v>
                </c:pt>
                <c:pt idx="196">
                  <c:v>4.3970000000000001E-5</c:v>
                </c:pt>
                <c:pt idx="197">
                  <c:v>4.3970000000000001E-5</c:v>
                </c:pt>
                <c:pt idx="198">
                  <c:v>4.3970000000000001E-5</c:v>
                </c:pt>
                <c:pt idx="199">
                  <c:v>4.3970000000000001E-5</c:v>
                </c:pt>
                <c:pt idx="200">
                  <c:v>4.3970000000000001E-5</c:v>
                </c:pt>
                <c:pt idx="201">
                  <c:v>4.3970000000000001E-5</c:v>
                </c:pt>
                <c:pt idx="202">
                  <c:v>4.3970000000000001E-5</c:v>
                </c:pt>
                <c:pt idx="203">
                  <c:v>4.3970000000000001E-5</c:v>
                </c:pt>
                <c:pt idx="204">
                  <c:v>4.3970000000000001E-5</c:v>
                </c:pt>
                <c:pt idx="205">
                  <c:v>4.3970000000000001E-5</c:v>
                </c:pt>
                <c:pt idx="206">
                  <c:v>4.3970000000000001E-5</c:v>
                </c:pt>
                <c:pt idx="207">
                  <c:v>4.3970000000000001E-5</c:v>
                </c:pt>
                <c:pt idx="208">
                  <c:v>4.3970000000000001E-5</c:v>
                </c:pt>
                <c:pt idx="209">
                  <c:v>4.3970000000000001E-5</c:v>
                </c:pt>
                <c:pt idx="210">
                  <c:v>4.3970000000000001E-5</c:v>
                </c:pt>
                <c:pt idx="211">
                  <c:v>4.3970000000000001E-5</c:v>
                </c:pt>
                <c:pt idx="212">
                  <c:v>4.3970000000000001E-5</c:v>
                </c:pt>
                <c:pt idx="213">
                  <c:v>4.3970000000000001E-5</c:v>
                </c:pt>
                <c:pt idx="214">
                  <c:v>4.3970000000000001E-5</c:v>
                </c:pt>
                <c:pt idx="215">
                  <c:v>4.3970000000000001E-5</c:v>
                </c:pt>
                <c:pt idx="216">
                  <c:v>4.3970000000000001E-5</c:v>
                </c:pt>
                <c:pt idx="217">
                  <c:v>4.4230000000000002E-5</c:v>
                </c:pt>
                <c:pt idx="218">
                  <c:v>4.4230000000000002E-5</c:v>
                </c:pt>
                <c:pt idx="219">
                  <c:v>4.4230000000000002E-5</c:v>
                </c:pt>
                <c:pt idx="220">
                  <c:v>4.4230000000000002E-5</c:v>
                </c:pt>
                <c:pt idx="221">
                  <c:v>4.4230000000000002E-5</c:v>
                </c:pt>
                <c:pt idx="222">
                  <c:v>4.4230000000000002E-5</c:v>
                </c:pt>
                <c:pt idx="223">
                  <c:v>4.4230000000000002E-5</c:v>
                </c:pt>
                <c:pt idx="224">
                  <c:v>4.4230000000000002E-5</c:v>
                </c:pt>
                <c:pt idx="225">
                  <c:v>4.4230000000000002E-5</c:v>
                </c:pt>
                <c:pt idx="226">
                  <c:v>4.4230000000000002E-5</c:v>
                </c:pt>
                <c:pt idx="227">
                  <c:v>4.4230000000000002E-5</c:v>
                </c:pt>
                <c:pt idx="228">
                  <c:v>4.4230000000000002E-5</c:v>
                </c:pt>
                <c:pt idx="229">
                  <c:v>4.4230000000000002E-5</c:v>
                </c:pt>
                <c:pt idx="230">
                  <c:v>4.4230000000000002E-5</c:v>
                </c:pt>
                <c:pt idx="231">
                  <c:v>4.4230000000000002E-5</c:v>
                </c:pt>
                <c:pt idx="232">
                  <c:v>4.4230000000000002E-5</c:v>
                </c:pt>
                <c:pt idx="233">
                  <c:v>4.4230000000000002E-5</c:v>
                </c:pt>
                <c:pt idx="234">
                  <c:v>4.4230000000000002E-5</c:v>
                </c:pt>
                <c:pt idx="235">
                  <c:v>4.4230000000000002E-5</c:v>
                </c:pt>
                <c:pt idx="236">
                  <c:v>4.4230000000000002E-5</c:v>
                </c:pt>
                <c:pt idx="237">
                  <c:v>4.4230000000000002E-5</c:v>
                </c:pt>
                <c:pt idx="238">
                  <c:v>4.4230000000000002E-5</c:v>
                </c:pt>
                <c:pt idx="239">
                  <c:v>4.4230000000000002E-5</c:v>
                </c:pt>
                <c:pt idx="240">
                  <c:v>4.4230000000000002E-5</c:v>
                </c:pt>
                <c:pt idx="241">
                  <c:v>4.4230000000000002E-5</c:v>
                </c:pt>
                <c:pt idx="242">
                  <c:v>4.4230000000000002E-5</c:v>
                </c:pt>
                <c:pt idx="243">
                  <c:v>4.4230000000000002E-5</c:v>
                </c:pt>
                <c:pt idx="244">
                  <c:v>4.4230000000000002E-5</c:v>
                </c:pt>
                <c:pt idx="245">
                  <c:v>4.4230000000000002E-5</c:v>
                </c:pt>
                <c:pt idx="246">
                  <c:v>4.4230000000000002E-5</c:v>
                </c:pt>
                <c:pt idx="247">
                  <c:v>4.4629999999999998E-5</c:v>
                </c:pt>
                <c:pt idx="248">
                  <c:v>4.4629999999999998E-5</c:v>
                </c:pt>
                <c:pt idx="249">
                  <c:v>4.4629999999999998E-5</c:v>
                </c:pt>
                <c:pt idx="250">
                  <c:v>4.4629999999999998E-5</c:v>
                </c:pt>
                <c:pt idx="251">
                  <c:v>4.4629999999999998E-5</c:v>
                </c:pt>
                <c:pt idx="252">
                  <c:v>4.4629999999999998E-5</c:v>
                </c:pt>
                <c:pt idx="253">
                  <c:v>4.4629999999999998E-5</c:v>
                </c:pt>
                <c:pt idx="254">
                  <c:v>4.4629999999999998E-5</c:v>
                </c:pt>
                <c:pt idx="255">
                  <c:v>4.4629999999999998E-5</c:v>
                </c:pt>
                <c:pt idx="256">
                  <c:v>4.4629999999999998E-5</c:v>
                </c:pt>
                <c:pt idx="257">
                  <c:v>4.4629999999999998E-5</c:v>
                </c:pt>
                <c:pt idx="258">
                  <c:v>4.4629999999999998E-5</c:v>
                </c:pt>
                <c:pt idx="259">
                  <c:v>4.4629999999999998E-5</c:v>
                </c:pt>
                <c:pt idx="260">
                  <c:v>4.4629999999999998E-5</c:v>
                </c:pt>
                <c:pt idx="261">
                  <c:v>4.4629999999999998E-5</c:v>
                </c:pt>
                <c:pt idx="262">
                  <c:v>4.4629999999999998E-5</c:v>
                </c:pt>
                <c:pt idx="263">
                  <c:v>4.4629999999999998E-5</c:v>
                </c:pt>
                <c:pt idx="264">
                  <c:v>4.4629999999999998E-5</c:v>
                </c:pt>
                <c:pt idx="265">
                  <c:v>4.4629999999999998E-5</c:v>
                </c:pt>
                <c:pt idx="266">
                  <c:v>4.4629999999999998E-5</c:v>
                </c:pt>
                <c:pt idx="267">
                  <c:v>4.4629999999999998E-5</c:v>
                </c:pt>
                <c:pt idx="268">
                  <c:v>4.4629999999999998E-5</c:v>
                </c:pt>
                <c:pt idx="269">
                  <c:v>4.4629999999999998E-5</c:v>
                </c:pt>
                <c:pt idx="270">
                  <c:v>4.4629999999999998E-5</c:v>
                </c:pt>
                <c:pt idx="271">
                  <c:v>4.4629999999999998E-5</c:v>
                </c:pt>
                <c:pt idx="272">
                  <c:v>4.5210000000000003E-5</c:v>
                </c:pt>
                <c:pt idx="273">
                  <c:v>4.5210000000000003E-5</c:v>
                </c:pt>
                <c:pt idx="274">
                  <c:v>4.5210000000000003E-5</c:v>
                </c:pt>
                <c:pt idx="275">
                  <c:v>4.5210000000000003E-5</c:v>
                </c:pt>
                <c:pt idx="276">
                  <c:v>4.5210000000000003E-5</c:v>
                </c:pt>
                <c:pt idx="277">
                  <c:v>4.5210000000000003E-5</c:v>
                </c:pt>
                <c:pt idx="278">
                  <c:v>4.5210000000000003E-5</c:v>
                </c:pt>
                <c:pt idx="279">
                  <c:v>4.5210000000000003E-5</c:v>
                </c:pt>
                <c:pt idx="280">
                  <c:v>4.5210000000000003E-5</c:v>
                </c:pt>
                <c:pt idx="281">
                  <c:v>4.5210000000000003E-5</c:v>
                </c:pt>
                <c:pt idx="282">
                  <c:v>4.5210000000000003E-5</c:v>
                </c:pt>
                <c:pt idx="283">
                  <c:v>4.5210000000000003E-5</c:v>
                </c:pt>
                <c:pt idx="284">
                  <c:v>4.5210000000000003E-5</c:v>
                </c:pt>
                <c:pt idx="285">
                  <c:v>4.5210000000000003E-5</c:v>
                </c:pt>
                <c:pt idx="286">
                  <c:v>4.5210000000000003E-5</c:v>
                </c:pt>
                <c:pt idx="287">
                  <c:v>4.5210000000000003E-5</c:v>
                </c:pt>
                <c:pt idx="288">
                  <c:v>4.5210000000000003E-5</c:v>
                </c:pt>
                <c:pt idx="289">
                  <c:v>4.5210000000000003E-5</c:v>
                </c:pt>
                <c:pt idx="290">
                  <c:v>4.5210000000000003E-5</c:v>
                </c:pt>
                <c:pt idx="291">
                  <c:v>4.5210000000000003E-5</c:v>
                </c:pt>
                <c:pt idx="292">
                  <c:v>4.5210000000000003E-5</c:v>
                </c:pt>
                <c:pt idx="293">
                  <c:v>4.587E-5</c:v>
                </c:pt>
                <c:pt idx="294">
                  <c:v>4.587E-5</c:v>
                </c:pt>
                <c:pt idx="295">
                  <c:v>4.587E-5</c:v>
                </c:pt>
                <c:pt idx="296">
                  <c:v>4.587E-5</c:v>
                </c:pt>
                <c:pt idx="297">
                  <c:v>4.587E-5</c:v>
                </c:pt>
                <c:pt idx="298">
                  <c:v>4.587E-5</c:v>
                </c:pt>
                <c:pt idx="299">
                  <c:v>4.587E-5</c:v>
                </c:pt>
                <c:pt idx="300">
                  <c:v>4.587E-5</c:v>
                </c:pt>
                <c:pt idx="301">
                  <c:v>4.587E-5</c:v>
                </c:pt>
                <c:pt idx="302">
                  <c:v>4.587E-5</c:v>
                </c:pt>
                <c:pt idx="303">
                  <c:v>4.587E-5</c:v>
                </c:pt>
                <c:pt idx="304">
                  <c:v>4.587E-5</c:v>
                </c:pt>
                <c:pt idx="305">
                  <c:v>4.587E-5</c:v>
                </c:pt>
                <c:pt idx="306">
                  <c:v>4.587E-5</c:v>
                </c:pt>
                <c:pt idx="307">
                  <c:v>4.587E-5</c:v>
                </c:pt>
                <c:pt idx="308">
                  <c:v>4.587E-5</c:v>
                </c:pt>
                <c:pt idx="309">
                  <c:v>4.587E-5</c:v>
                </c:pt>
                <c:pt idx="310">
                  <c:v>4.6260000000000001E-5</c:v>
                </c:pt>
                <c:pt idx="311">
                  <c:v>4.6260000000000001E-5</c:v>
                </c:pt>
                <c:pt idx="312">
                  <c:v>4.6260000000000001E-5</c:v>
                </c:pt>
                <c:pt idx="313">
                  <c:v>4.6260000000000001E-5</c:v>
                </c:pt>
                <c:pt idx="314">
                  <c:v>4.6260000000000001E-5</c:v>
                </c:pt>
                <c:pt idx="315">
                  <c:v>4.6260000000000001E-5</c:v>
                </c:pt>
                <c:pt idx="316">
                  <c:v>4.6260000000000001E-5</c:v>
                </c:pt>
                <c:pt idx="317">
                  <c:v>4.6260000000000001E-5</c:v>
                </c:pt>
                <c:pt idx="318">
                  <c:v>4.6260000000000001E-5</c:v>
                </c:pt>
                <c:pt idx="319">
                  <c:v>4.6260000000000001E-5</c:v>
                </c:pt>
                <c:pt idx="320">
                  <c:v>4.6260000000000001E-5</c:v>
                </c:pt>
                <c:pt idx="321">
                  <c:v>4.6260000000000001E-5</c:v>
                </c:pt>
                <c:pt idx="322">
                  <c:v>4.6260000000000001E-5</c:v>
                </c:pt>
                <c:pt idx="323">
                  <c:v>4.6260000000000001E-5</c:v>
                </c:pt>
                <c:pt idx="324">
                  <c:v>4.6260000000000001E-5</c:v>
                </c:pt>
                <c:pt idx="325">
                  <c:v>4.6260000000000001E-5</c:v>
                </c:pt>
                <c:pt idx="326">
                  <c:v>4.6260000000000001E-5</c:v>
                </c:pt>
                <c:pt idx="327">
                  <c:v>4.6520000000000002E-5</c:v>
                </c:pt>
                <c:pt idx="328">
                  <c:v>4.6520000000000002E-5</c:v>
                </c:pt>
                <c:pt idx="329">
                  <c:v>4.6520000000000002E-5</c:v>
                </c:pt>
                <c:pt idx="330">
                  <c:v>4.6520000000000002E-5</c:v>
                </c:pt>
                <c:pt idx="331">
                  <c:v>4.6520000000000002E-5</c:v>
                </c:pt>
                <c:pt idx="332">
                  <c:v>4.6520000000000002E-5</c:v>
                </c:pt>
                <c:pt idx="333">
                  <c:v>4.6520000000000002E-5</c:v>
                </c:pt>
                <c:pt idx="334">
                  <c:v>4.6520000000000002E-5</c:v>
                </c:pt>
                <c:pt idx="335">
                  <c:v>4.6520000000000002E-5</c:v>
                </c:pt>
                <c:pt idx="336">
                  <c:v>4.6520000000000002E-5</c:v>
                </c:pt>
                <c:pt idx="337">
                  <c:v>4.6520000000000002E-5</c:v>
                </c:pt>
                <c:pt idx="338">
                  <c:v>4.6520000000000002E-5</c:v>
                </c:pt>
                <c:pt idx="339">
                  <c:v>4.6520000000000002E-5</c:v>
                </c:pt>
                <c:pt idx="340">
                  <c:v>4.6520000000000002E-5</c:v>
                </c:pt>
                <c:pt idx="341">
                  <c:v>4.6520000000000002E-5</c:v>
                </c:pt>
                <c:pt idx="342">
                  <c:v>4.6520000000000002E-5</c:v>
                </c:pt>
                <c:pt idx="343">
                  <c:v>4.6520000000000002E-5</c:v>
                </c:pt>
                <c:pt idx="344">
                  <c:v>4.6520000000000002E-5</c:v>
                </c:pt>
                <c:pt idx="345">
                  <c:v>4.6520000000000002E-5</c:v>
                </c:pt>
                <c:pt idx="346">
                  <c:v>4.6520000000000002E-5</c:v>
                </c:pt>
                <c:pt idx="347">
                  <c:v>4.672E-5</c:v>
                </c:pt>
                <c:pt idx="348">
                  <c:v>4.672E-5</c:v>
                </c:pt>
                <c:pt idx="349">
                  <c:v>4.672E-5</c:v>
                </c:pt>
                <c:pt idx="350">
                  <c:v>4.672E-5</c:v>
                </c:pt>
                <c:pt idx="351">
                  <c:v>4.672E-5</c:v>
                </c:pt>
                <c:pt idx="352">
                  <c:v>4.672E-5</c:v>
                </c:pt>
                <c:pt idx="353">
                  <c:v>4.672E-5</c:v>
                </c:pt>
                <c:pt idx="354">
                  <c:v>4.672E-5</c:v>
                </c:pt>
                <c:pt idx="355">
                  <c:v>4.672E-5</c:v>
                </c:pt>
                <c:pt idx="356">
                  <c:v>4.672E-5</c:v>
                </c:pt>
                <c:pt idx="357">
                  <c:v>4.672E-5</c:v>
                </c:pt>
                <c:pt idx="358">
                  <c:v>4.672E-5</c:v>
                </c:pt>
                <c:pt idx="359">
                  <c:v>4.672E-5</c:v>
                </c:pt>
                <c:pt idx="360">
                  <c:v>4.672E-5</c:v>
                </c:pt>
                <c:pt idx="361">
                  <c:v>4.672E-5</c:v>
                </c:pt>
                <c:pt idx="362">
                  <c:v>4.672E-5</c:v>
                </c:pt>
                <c:pt idx="363">
                  <c:v>4.6839999999999999E-5</c:v>
                </c:pt>
                <c:pt idx="364">
                  <c:v>4.6839999999999999E-5</c:v>
                </c:pt>
                <c:pt idx="365">
                  <c:v>4.6839999999999999E-5</c:v>
                </c:pt>
                <c:pt idx="366">
                  <c:v>4.6839999999999999E-5</c:v>
                </c:pt>
                <c:pt idx="367">
                  <c:v>4.6839999999999999E-5</c:v>
                </c:pt>
                <c:pt idx="368">
                  <c:v>4.6839999999999999E-5</c:v>
                </c:pt>
                <c:pt idx="369">
                  <c:v>4.6839999999999999E-5</c:v>
                </c:pt>
                <c:pt idx="370">
                  <c:v>4.6839999999999999E-5</c:v>
                </c:pt>
                <c:pt idx="371">
                  <c:v>4.6839999999999999E-5</c:v>
                </c:pt>
                <c:pt idx="372">
                  <c:v>4.6839999999999999E-5</c:v>
                </c:pt>
                <c:pt idx="373">
                  <c:v>4.6839999999999999E-5</c:v>
                </c:pt>
                <c:pt idx="374">
                  <c:v>4.6839999999999999E-5</c:v>
                </c:pt>
                <c:pt idx="375">
                  <c:v>4.6839999999999999E-5</c:v>
                </c:pt>
                <c:pt idx="376">
                  <c:v>4.6839999999999999E-5</c:v>
                </c:pt>
                <c:pt idx="377">
                  <c:v>4.6839999999999999E-5</c:v>
                </c:pt>
                <c:pt idx="378">
                  <c:v>4.6839999999999999E-5</c:v>
                </c:pt>
                <c:pt idx="379">
                  <c:v>4.6839999999999999E-5</c:v>
                </c:pt>
                <c:pt idx="380">
                  <c:v>4.6839999999999999E-5</c:v>
                </c:pt>
                <c:pt idx="381">
                  <c:v>4.7030000000000002E-5</c:v>
                </c:pt>
                <c:pt idx="382">
                  <c:v>4.7030000000000002E-5</c:v>
                </c:pt>
                <c:pt idx="383">
                  <c:v>4.7030000000000002E-5</c:v>
                </c:pt>
                <c:pt idx="384">
                  <c:v>4.7030000000000002E-5</c:v>
                </c:pt>
                <c:pt idx="385">
                  <c:v>4.7030000000000002E-5</c:v>
                </c:pt>
                <c:pt idx="386">
                  <c:v>4.7030000000000002E-5</c:v>
                </c:pt>
                <c:pt idx="387">
                  <c:v>4.7030000000000002E-5</c:v>
                </c:pt>
                <c:pt idx="388">
                  <c:v>4.7030000000000002E-5</c:v>
                </c:pt>
                <c:pt idx="389">
                  <c:v>4.7030000000000002E-5</c:v>
                </c:pt>
                <c:pt idx="390">
                  <c:v>4.7030000000000002E-5</c:v>
                </c:pt>
                <c:pt idx="391">
                  <c:v>4.7030000000000002E-5</c:v>
                </c:pt>
                <c:pt idx="392">
                  <c:v>4.7030000000000002E-5</c:v>
                </c:pt>
                <c:pt idx="393">
                  <c:v>4.7030000000000002E-5</c:v>
                </c:pt>
                <c:pt idx="394">
                  <c:v>4.7030000000000002E-5</c:v>
                </c:pt>
                <c:pt idx="395">
                  <c:v>4.7030000000000002E-5</c:v>
                </c:pt>
                <c:pt idx="396">
                  <c:v>4.7030000000000002E-5</c:v>
                </c:pt>
                <c:pt idx="397">
                  <c:v>4.7030000000000002E-5</c:v>
                </c:pt>
                <c:pt idx="398">
                  <c:v>4.7209999999999997E-5</c:v>
                </c:pt>
                <c:pt idx="399">
                  <c:v>4.7209999999999997E-5</c:v>
                </c:pt>
                <c:pt idx="400">
                  <c:v>4.7209999999999997E-5</c:v>
                </c:pt>
                <c:pt idx="401">
                  <c:v>4.7209999999999997E-5</c:v>
                </c:pt>
                <c:pt idx="402">
                  <c:v>4.7209999999999997E-5</c:v>
                </c:pt>
                <c:pt idx="403">
                  <c:v>4.7209999999999997E-5</c:v>
                </c:pt>
                <c:pt idx="404">
                  <c:v>4.7209999999999997E-5</c:v>
                </c:pt>
                <c:pt idx="405">
                  <c:v>4.7209999999999997E-5</c:v>
                </c:pt>
                <c:pt idx="406">
                  <c:v>4.7209999999999997E-5</c:v>
                </c:pt>
                <c:pt idx="407">
                  <c:v>4.7209999999999997E-5</c:v>
                </c:pt>
                <c:pt idx="408">
                  <c:v>4.7209999999999997E-5</c:v>
                </c:pt>
                <c:pt idx="409">
                  <c:v>4.7209999999999997E-5</c:v>
                </c:pt>
                <c:pt idx="410">
                  <c:v>4.7209999999999997E-5</c:v>
                </c:pt>
                <c:pt idx="411">
                  <c:v>4.7209999999999997E-5</c:v>
                </c:pt>
                <c:pt idx="412">
                  <c:v>4.7209999999999997E-5</c:v>
                </c:pt>
                <c:pt idx="413">
                  <c:v>4.7389999999999999E-5</c:v>
                </c:pt>
                <c:pt idx="414">
                  <c:v>4.7389999999999999E-5</c:v>
                </c:pt>
                <c:pt idx="415">
                  <c:v>4.7389999999999999E-5</c:v>
                </c:pt>
                <c:pt idx="416">
                  <c:v>4.7389999999999999E-5</c:v>
                </c:pt>
                <c:pt idx="417">
                  <c:v>4.7389999999999999E-5</c:v>
                </c:pt>
                <c:pt idx="418">
                  <c:v>4.7389999999999999E-5</c:v>
                </c:pt>
                <c:pt idx="419">
                  <c:v>4.7389999999999999E-5</c:v>
                </c:pt>
                <c:pt idx="420">
                  <c:v>4.7389999999999999E-5</c:v>
                </c:pt>
                <c:pt idx="421">
                  <c:v>4.7389999999999999E-5</c:v>
                </c:pt>
                <c:pt idx="422">
                  <c:v>4.7389999999999999E-5</c:v>
                </c:pt>
                <c:pt idx="423">
                  <c:v>4.7389999999999999E-5</c:v>
                </c:pt>
                <c:pt idx="424">
                  <c:v>4.7389999999999999E-5</c:v>
                </c:pt>
                <c:pt idx="425">
                  <c:v>4.7389999999999999E-5</c:v>
                </c:pt>
                <c:pt idx="426">
                  <c:v>4.7389999999999999E-5</c:v>
                </c:pt>
                <c:pt idx="427">
                  <c:v>4.7389999999999999E-5</c:v>
                </c:pt>
                <c:pt idx="428">
                  <c:v>4.7389999999999999E-5</c:v>
                </c:pt>
                <c:pt idx="429">
                  <c:v>4.7389999999999999E-5</c:v>
                </c:pt>
                <c:pt idx="430">
                  <c:v>4.7389999999999999E-5</c:v>
                </c:pt>
                <c:pt idx="431">
                  <c:v>4.7580000000000002E-5</c:v>
                </c:pt>
                <c:pt idx="432">
                  <c:v>4.7580000000000002E-5</c:v>
                </c:pt>
                <c:pt idx="433">
                  <c:v>4.7580000000000002E-5</c:v>
                </c:pt>
                <c:pt idx="434">
                  <c:v>4.7580000000000002E-5</c:v>
                </c:pt>
                <c:pt idx="435">
                  <c:v>4.7580000000000002E-5</c:v>
                </c:pt>
                <c:pt idx="436">
                  <c:v>4.7580000000000002E-5</c:v>
                </c:pt>
                <c:pt idx="437">
                  <c:v>4.7580000000000002E-5</c:v>
                </c:pt>
                <c:pt idx="438">
                  <c:v>4.7580000000000002E-5</c:v>
                </c:pt>
                <c:pt idx="439">
                  <c:v>4.7580000000000002E-5</c:v>
                </c:pt>
                <c:pt idx="440">
                  <c:v>4.7580000000000002E-5</c:v>
                </c:pt>
                <c:pt idx="441">
                  <c:v>4.7580000000000002E-5</c:v>
                </c:pt>
                <c:pt idx="442">
                  <c:v>4.7580000000000002E-5</c:v>
                </c:pt>
                <c:pt idx="443">
                  <c:v>4.7580000000000002E-5</c:v>
                </c:pt>
                <c:pt idx="444">
                  <c:v>4.7580000000000002E-5</c:v>
                </c:pt>
                <c:pt idx="445">
                  <c:v>4.7580000000000002E-5</c:v>
                </c:pt>
                <c:pt idx="446">
                  <c:v>4.7580000000000002E-5</c:v>
                </c:pt>
                <c:pt idx="447">
                  <c:v>4.7580000000000002E-5</c:v>
                </c:pt>
                <c:pt idx="448">
                  <c:v>4.7580000000000002E-5</c:v>
                </c:pt>
                <c:pt idx="449">
                  <c:v>4.7580000000000002E-5</c:v>
                </c:pt>
                <c:pt idx="450">
                  <c:v>4.7700000000000001E-5</c:v>
                </c:pt>
                <c:pt idx="451">
                  <c:v>4.7700000000000001E-5</c:v>
                </c:pt>
                <c:pt idx="452">
                  <c:v>4.7700000000000001E-5</c:v>
                </c:pt>
                <c:pt idx="453">
                  <c:v>4.7700000000000001E-5</c:v>
                </c:pt>
                <c:pt idx="454">
                  <c:v>4.7700000000000001E-5</c:v>
                </c:pt>
                <c:pt idx="455">
                  <c:v>4.7700000000000001E-5</c:v>
                </c:pt>
                <c:pt idx="456">
                  <c:v>4.7700000000000001E-5</c:v>
                </c:pt>
                <c:pt idx="457">
                  <c:v>4.7700000000000001E-5</c:v>
                </c:pt>
                <c:pt idx="458">
                  <c:v>4.7700000000000001E-5</c:v>
                </c:pt>
                <c:pt idx="459">
                  <c:v>4.7700000000000001E-5</c:v>
                </c:pt>
                <c:pt idx="460">
                  <c:v>4.7700000000000001E-5</c:v>
                </c:pt>
                <c:pt idx="461">
                  <c:v>4.7700000000000001E-5</c:v>
                </c:pt>
                <c:pt idx="462">
                  <c:v>4.7700000000000001E-5</c:v>
                </c:pt>
                <c:pt idx="463">
                  <c:v>4.7700000000000001E-5</c:v>
                </c:pt>
                <c:pt idx="464">
                  <c:v>4.7700000000000001E-5</c:v>
                </c:pt>
                <c:pt idx="465">
                  <c:v>4.7700000000000001E-5</c:v>
                </c:pt>
                <c:pt idx="466">
                  <c:v>4.7700000000000001E-5</c:v>
                </c:pt>
                <c:pt idx="467">
                  <c:v>4.7700000000000001E-5</c:v>
                </c:pt>
                <c:pt idx="468">
                  <c:v>4.7700000000000001E-5</c:v>
                </c:pt>
                <c:pt idx="469">
                  <c:v>4.7700000000000001E-5</c:v>
                </c:pt>
                <c:pt idx="470">
                  <c:v>4.7700000000000001E-5</c:v>
                </c:pt>
                <c:pt idx="471">
                  <c:v>4.7700000000000001E-5</c:v>
                </c:pt>
                <c:pt idx="472">
                  <c:v>5.7229999999999999E-5</c:v>
                </c:pt>
                <c:pt idx="473">
                  <c:v>5.7229999999999999E-5</c:v>
                </c:pt>
                <c:pt idx="474">
                  <c:v>5.7229999999999999E-5</c:v>
                </c:pt>
                <c:pt idx="475">
                  <c:v>5.7229999999999999E-5</c:v>
                </c:pt>
                <c:pt idx="476">
                  <c:v>6.923E-5</c:v>
                </c:pt>
                <c:pt idx="477">
                  <c:v>6.923E-5</c:v>
                </c:pt>
                <c:pt idx="478">
                  <c:v>6.923E-5</c:v>
                </c:pt>
                <c:pt idx="479">
                  <c:v>6.923E-5</c:v>
                </c:pt>
                <c:pt idx="480">
                  <c:v>8.0450000000000004E-5</c:v>
                </c:pt>
                <c:pt idx="481">
                  <c:v>8.0450000000000004E-5</c:v>
                </c:pt>
                <c:pt idx="482">
                  <c:v>8.0450000000000004E-5</c:v>
                </c:pt>
                <c:pt idx="483">
                  <c:v>8.0450000000000004E-5</c:v>
                </c:pt>
                <c:pt idx="484">
                  <c:v>8.0450000000000004E-5</c:v>
                </c:pt>
                <c:pt idx="485">
                  <c:v>9.145E-5</c:v>
                </c:pt>
                <c:pt idx="486">
                  <c:v>9.145E-5</c:v>
                </c:pt>
                <c:pt idx="487">
                  <c:v>9.145E-5</c:v>
                </c:pt>
                <c:pt idx="488">
                  <c:v>9.145E-5</c:v>
                </c:pt>
                <c:pt idx="489">
                  <c:v>9.145E-5</c:v>
                </c:pt>
                <c:pt idx="490">
                  <c:v>1.025E-4</c:v>
                </c:pt>
                <c:pt idx="491">
                  <c:v>1.025E-4</c:v>
                </c:pt>
                <c:pt idx="492">
                  <c:v>1.025E-4</c:v>
                </c:pt>
                <c:pt idx="493">
                  <c:v>1.025E-4</c:v>
                </c:pt>
                <c:pt idx="494">
                  <c:v>1.141E-4</c:v>
                </c:pt>
                <c:pt idx="495">
                  <c:v>1.141E-4</c:v>
                </c:pt>
                <c:pt idx="496">
                  <c:v>1.141E-4</c:v>
                </c:pt>
                <c:pt idx="497">
                  <c:v>1.141E-4</c:v>
                </c:pt>
                <c:pt idx="498">
                  <c:v>1.141E-4</c:v>
                </c:pt>
                <c:pt idx="499">
                  <c:v>1.141E-4</c:v>
                </c:pt>
                <c:pt idx="500">
                  <c:v>1.2740000000000001E-4</c:v>
                </c:pt>
                <c:pt idx="501">
                  <c:v>1.2740000000000001E-4</c:v>
                </c:pt>
                <c:pt idx="502">
                  <c:v>1.2740000000000001E-4</c:v>
                </c:pt>
                <c:pt idx="503">
                  <c:v>1.2740000000000001E-4</c:v>
                </c:pt>
                <c:pt idx="504">
                  <c:v>1.2740000000000001E-4</c:v>
                </c:pt>
                <c:pt idx="505">
                  <c:v>1.4300000000000001E-4</c:v>
                </c:pt>
                <c:pt idx="506">
                  <c:v>1.4300000000000001E-4</c:v>
                </c:pt>
                <c:pt idx="507">
                  <c:v>1.4300000000000001E-4</c:v>
                </c:pt>
                <c:pt idx="508">
                  <c:v>1.4300000000000001E-4</c:v>
                </c:pt>
                <c:pt idx="509">
                  <c:v>1.4300000000000001E-4</c:v>
                </c:pt>
                <c:pt idx="510">
                  <c:v>1.4300000000000001E-4</c:v>
                </c:pt>
                <c:pt idx="511">
                  <c:v>1.6220000000000001E-4</c:v>
                </c:pt>
                <c:pt idx="512">
                  <c:v>1.6220000000000001E-4</c:v>
                </c:pt>
                <c:pt idx="513">
                  <c:v>1.6220000000000001E-4</c:v>
                </c:pt>
                <c:pt idx="514">
                  <c:v>1.6220000000000001E-4</c:v>
                </c:pt>
                <c:pt idx="515">
                  <c:v>1.8660000000000001E-4</c:v>
                </c:pt>
                <c:pt idx="516">
                  <c:v>1.8660000000000001E-4</c:v>
                </c:pt>
                <c:pt idx="517">
                  <c:v>1.8660000000000001E-4</c:v>
                </c:pt>
                <c:pt idx="518">
                  <c:v>1.8660000000000001E-4</c:v>
                </c:pt>
                <c:pt idx="519">
                  <c:v>1.8660000000000001E-4</c:v>
                </c:pt>
                <c:pt idx="520">
                  <c:v>2.186E-4</c:v>
                </c:pt>
                <c:pt idx="521">
                  <c:v>2.186E-4</c:v>
                </c:pt>
                <c:pt idx="522">
                  <c:v>2.186E-4</c:v>
                </c:pt>
                <c:pt idx="523">
                  <c:v>2.186E-4</c:v>
                </c:pt>
                <c:pt idx="524">
                  <c:v>2.186E-4</c:v>
                </c:pt>
                <c:pt idx="525">
                  <c:v>2.186E-4</c:v>
                </c:pt>
                <c:pt idx="526">
                  <c:v>2.5970000000000002E-4</c:v>
                </c:pt>
                <c:pt idx="527">
                  <c:v>2.5970000000000002E-4</c:v>
                </c:pt>
                <c:pt idx="528">
                  <c:v>2.5970000000000002E-4</c:v>
                </c:pt>
                <c:pt idx="529">
                  <c:v>2.5970000000000002E-4</c:v>
                </c:pt>
                <c:pt idx="530">
                  <c:v>2.5970000000000002E-4</c:v>
                </c:pt>
                <c:pt idx="531">
                  <c:v>2.5970000000000002E-4</c:v>
                </c:pt>
                <c:pt idx="532">
                  <c:v>2.5970000000000002E-4</c:v>
                </c:pt>
                <c:pt idx="533">
                  <c:v>2.5970000000000002E-4</c:v>
                </c:pt>
                <c:pt idx="534">
                  <c:v>2.5970000000000002E-4</c:v>
                </c:pt>
                <c:pt idx="535">
                  <c:v>3.1290000000000002E-4</c:v>
                </c:pt>
                <c:pt idx="536">
                  <c:v>3.1290000000000002E-4</c:v>
                </c:pt>
                <c:pt idx="537">
                  <c:v>3.1290000000000002E-4</c:v>
                </c:pt>
                <c:pt idx="538">
                  <c:v>3.1290000000000002E-4</c:v>
                </c:pt>
                <c:pt idx="539">
                  <c:v>3.1290000000000002E-4</c:v>
                </c:pt>
                <c:pt idx="540">
                  <c:v>3.7859999999999999E-4</c:v>
                </c:pt>
                <c:pt idx="541">
                  <c:v>3.7859999999999999E-4</c:v>
                </c:pt>
                <c:pt idx="542">
                  <c:v>3.7859999999999999E-4</c:v>
                </c:pt>
                <c:pt idx="543">
                  <c:v>3.7859999999999999E-4</c:v>
                </c:pt>
                <c:pt idx="544">
                  <c:v>3.7859999999999999E-4</c:v>
                </c:pt>
                <c:pt idx="545">
                  <c:v>4.5830000000000003E-4</c:v>
                </c:pt>
                <c:pt idx="546">
                  <c:v>4.5830000000000003E-4</c:v>
                </c:pt>
                <c:pt idx="547">
                  <c:v>4.5830000000000003E-4</c:v>
                </c:pt>
                <c:pt idx="548">
                  <c:v>4.5830000000000003E-4</c:v>
                </c:pt>
                <c:pt idx="549">
                  <c:v>4.5830000000000003E-4</c:v>
                </c:pt>
                <c:pt idx="550">
                  <c:v>4.5830000000000003E-4</c:v>
                </c:pt>
                <c:pt idx="551">
                  <c:v>5.5309999999999995E-4</c:v>
                </c:pt>
                <c:pt idx="552">
                  <c:v>5.5309999999999995E-4</c:v>
                </c:pt>
                <c:pt idx="553">
                  <c:v>5.5309999999999995E-4</c:v>
                </c:pt>
                <c:pt idx="554">
                  <c:v>5.5309999999999995E-4</c:v>
                </c:pt>
                <c:pt idx="555">
                  <c:v>5.5309999999999995E-4</c:v>
                </c:pt>
                <c:pt idx="556">
                  <c:v>5.5309999999999995E-4</c:v>
                </c:pt>
                <c:pt idx="557">
                  <c:v>6.646E-4</c:v>
                </c:pt>
                <c:pt idx="558">
                  <c:v>6.646E-4</c:v>
                </c:pt>
                <c:pt idx="559">
                  <c:v>6.646E-4</c:v>
                </c:pt>
                <c:pt idx="560">
                  <c:v>6.646E-4</c:v>
                </c:pt>
                <c:pt idx="561">
                  <c:v>6.646E-4</c:v>
                </c:pt>
                <c:pt idx="562">
                  <c:v>7.8850000000000003E-4</c:v>
                </c:pt>
                <c:pt idx="563">
                  <c:v>7.8850000000000003E-4</c:v>
                </c:pt>
                <c:pt idx="564">
                  <c:v>7.8850000000000003E-4</c:v>
                </c:pt>
                <c:pt idx="565">
                  <c:v>7.8850000000000003E-4</c:v>
                </c:pt>
                <c:pt idx="566">
                  <c:v>7.8850000000000003E-4</c:v>
                </c:pt>
                <c:pt idx="567">
                  <c:v>9.2100000000000005E-4</c:v>
                </c:pt>
                <c:pt idx="568">
                  <c:v>9.2100000000000005E-4</c:v>
                </c:pt>
                <c:pt idx="569">
                  <c:v>9.2100000000000005E-4</c:v>
                </c:pt>
                <c:pt idx="570">
                  <c:v>9.2100000000000005E-4</c:v>
                </c:pt>
                <c:pt idx="571">
                  <c:v>9.2100000000000005E-4</c:v>
                </c:pt>
                <c:pt idx="572">
                  <c:v>1.057E-3</c:v>
                </c:pt>
                <c:pt idx="573">
                  <c:v>1.057E-3</c:v>
                </c:pt>
                <c:pt idx="574">
                  <c:v>1.057E-3</c:v>
                </c:pt>
                <c:pt idx="575">
                  <c:v>1.057E-3</c:v>
                </c:pt>
                <c:pt idx="576">
                  <c:v>1.057E-3</c:v>
                </c:pt>
                <c:pt idx="577">
                  <c:v>1.1900000000000001E-3</c:v>
                </c:pt>
                <c:pt idx="578">
                  <c:v>1.1900000000000001E-3</c:v>
                </c:pt>
                <c:pt idx="579">
                  <c:v>1.1900000000000001E-3</c:v>
                </c:pt>
                <c:pt idx="580">
                  <c:v>1.1900000000000001E-3</c:v>
                </c:pt>
                <c:pt idx="581">
                  <c:v>1.1900000000000001E-3</c:v>
                </c:pt>
                <c:pt idx="582">
                  <c:v>1.1900000000000001E-3</c:v>
                </c:pt>
                <c:pt idx="583">
                  <c:v>1.31E-3</c:v>
                </c:pt>
                <c:pt idx="584">
                  <c:v>1.31E-3</c:v>
                </c:pt>
                <c:pt idx="585">
                  <c:v>1.31E-3</c:v>
                </c:pt>
                <c:pt idx="586">
                  <c:v>1.31E-3</c:v>
                </c:pt>
                <c:pt idx="587">
                  <c:v>1.31E-3</c:v>
                </c:pt>
                <c:pt idx="588">
                  <c:v>1.31E-3</c:v>
                </c:pt>
                <c:pt idx="589">
                  <c:v>1.4090000000000001E-3</c:v>
                </c:pt>
                <c:pt idx="590">
                  <c:v>1.4090000000000001E-3</c:v>
                </c:pt>
                <c:pt idx="591">
                  <c:v>1.4090000000000001E-3</c:v>
                </c:pt>
                <c:pt idx="592">
                  <c:v>1.4090000000000001E-3</c:v>
                </c:pt>
                <c:pt idx="593">
                  <c:v>1.4090000000000001E-3</c:v>
                </c:pt>
                <c:pt idx="594">
                  <c:v>1.4090000000000001E-3</c:v>
                </c:pt>
                <c:pt idx="595">
                  <c:v>1.4660000000000001E-3</c:v>
                </c:pt>
                <c:pt idx="596">
                  <c:v>1.4660000000000001E-3</c:v>
                </c:pt>
                <c:pt idx="597">
                  <c:v>1.4660000000000001E-3</c:v>
                </c:pt>
                <c:pt idx="598">
                  <c:v>1.4660000000000001E-3</c:v>
                </c:pt>
                <c:pt idx="599">
                  <c:v>1.4660000000000001E-3</c:v>
                </c:pt>
                <c:pt idx="600">
                  <c:v>1.4940000000000001E-3</c:v>
                </c:pt>
                <c:pt idx="601">
                  <c:v>1.4940000000000001E-3</c:v>
                </c:pt>
                <c:pt idx="602">
                  <c:v>1.4940000000000001E-3</c:v>
                </c:pt>
                <c:pt idx="603">
                  <c:v>1.4940000000000001E-3</c:v>
                </c:pt>
                <c:pt idx="604">
                  <c:v>1.4940000000000001E-3</c:v>
                </c:pt>
                <c:pt idx="605">
                  <c:v>1.4940000000000001E-3</c:v>
                </c:pt>
                <c:pt idx="606">
                  <c:v>1.521E-3</c:v>
                </c:pt>
                <c:pt idx="607">
                  <c:v>1.521E-3</c:v>
                </c:pt>
                <c:pt idx="608">
                  <c:v>1.521E-3</c:v>
                </c:pt>
                <c:pt idx="609">
                  <c:v>1.521E-3</c:v>
                </c:pt>
                <c:pt idx="610">
                  <c:v>1.521E-3</c:v>
                </c:pt>
                <c:pt idx="611">
                  <c:v>1.547E-3</c:v>
                </c:pt>
                <c:pt idx="612">
                  <c:v>1.547E-3</c:v>
                </c:pt>
                <c:pt idx="613">
                  <c:v>1.547E-3</c:v>
                </c:pt>
                <c:pt idx="614">
                  <c:v>1.547E-3</c:v>
                </c:pt>
                <c:pt idx="615">
                  <c:v>1.547E-3</c:v>
                </c:pt>
                <c:pt idx="616">
                  <c:v>1.547E-3</c:v>
                </c:pt>
                <c:pt idx="617">
                  <c:v>1.573E-3</c:v>
                </c:pt>
                <c:pt idx="618">
                  <c:v>1.573E-3</c:v>
                </c:pt>
                <c:pt idx="619">
                  <c:v>1.573E-3</c:v>
                </c:pt>
                <c:pt idx="620">
                  <c:v>1.573E-3</c:v>
                </c:pt>
                <c:pt idx="621">
                  <c:v>1.573E-3</c:v>
                </c:pt>
                <c:pt idx="622">
                  <c:v>1.573E-3</c:v>
                </c:pt>
                <c:pt idx="623">
                  <c:v>1.573E-3</c:v>
                </c:pt>
                <c:pt idx="624">
                  <c:v>1.601E-3</c:v>
                </c:pt>
                <c:pt idx="625">
                  <c:v>1.601E-3</c:v>
                </c:pt>
                <c:pt idx="626">
                  <c:v>1.601E-3</c:v>
                </c:pt>
                <c:pt idx="627">
                  <c:v>1.601E-3</c:v>
                </c:pt>
                <c:pt idx="628">
                  <c:v>1.601E-3</c:v>
                </c:pt>
                <c:pt idx="629">
                  <c:v>1.601E-3</c:v>
                </c:pt>
                <c:pt idx="630">
                  <c:v>1.624E-3</c:v>
                </c:pt>
                <c:pt idx="631">
                  <c:v>1.624E-3</c:v>
                </c:pt>
                <c:pt idx="632">
                  <c:v>1.624E-3</c:v>
                </c:pt>
                <c:pt idx="633">
                  <c:v>1.624E-3</c:v>
                </c:pt>
                <c:pt idx="634">
                  <c:v>1.624E-3</c:v>
                </c:pt>
                <c:pt idx="635">
                  <c:v>1.624E-3</c:v>
                </c:pt>
                <c:pt idx="636">
                  <c:v>1.624E-3</c:v>
                </c:pt>
                <c:pt idx="637">
                  <c:v>1.645E-3</c:v>
                </c:pt>
                <c:pt idx="638">
                  <c:v>1.645E-3</c:v>
                </c:pt>
                <c:pt idx="639">
                  <c:v>1.645E-3</c:v>
                </c:pt>
                <c:pt idx="640">
                  <c:v>1.645E-3</c:v>
                </c:pt>
                <c:pt idx="641">
                  <c:v>1.645E-3</c:v>
                </c:pt>
                <c:pt idx="642">
                  <c:v>1.645E-3</c:v>
                </c:pt>
                <c:pt idx="643">
                  <c:v>1.645E-3</c:v>
                </c:pt>
                <c:pt idx="644">
                  <c:v>1.645E-3</c:v>
                </c:pt>
                <c:pt idx="645">
                  <c:v>1.663E-3</c:v>
                </c:pt>
                <c:pt idx="646">
                  <c:v>1.663E-3</c:v>
                </c:pt>
                <c:pt idx="647">
                  <c:v>1.663E-3</c:v>
                </c:pt>
                <c:pt idx="648">
                  <c:v>1.663E-3</c:v>
                </c:pt>
                <c:pt idx="649">
                  <c:v>1.663E-3</c:v>
                </c:pt>
                <c:pt idx="650">
                  <c:v>1.663E-3</c:v>
                </c:pt>
                <c:pt idx="651">
                  <c:v>1.6800000000000001E-3</c:v>
                </c:pt>
                <c:pt idx="652">
                  <c:v>1.6800000000000001E-3</c:v>
                </c:pt>
                <c:pt idx="653">
                  <c:v>1.6800000000000001E-3</c:v>
                </c:pt>
                <c:pt idx="654">
                  <c:v>1.6800000000000001E-3</c:v>
                </c:pt>
                <c:pt idx="655">
                  <c:v>1.6800000000000001E-3</c:v>
                </c:pt>
                <c:pt idx="656">
                  <c:v>1.6800000000000001E-3</c:v>
                </c:pt>
                <c:pt idx="657">
                  <c:v>1.696E-3</c:v>
                </c:pt>
                <c:pt idx="658">
                  <c:v>1.696E-3</c:v>
                </c:pt>
                <c:pt idx="659">
                  <c:v>1.696E-3</c:v>
                </c:pt>
                <c:pt idx="660">
                  <c:v>1.696E-3</c:v>
                </c:pt>
                <c:pt idx="661">
                  <c:v>1.696E-3</c:v>
                </c:pt>
                <c:pt idx="662">
                  <c:v>1.696E-3</c:v>
                </c:pt>
                <c:pt idx="663">
                  <c:v>1.709E-3</c:v>
                </c:pt>
                <c:pt idx="664">
                  <c:v>1.709E-3</c:v>
                </c:pt>
                <c:pt idx="665">
                  <c:v>1.709E-3</c:v>
                </c:pt>
                <c:pt idx="666">
                  <c:v>1.709E-3</c:v>
                </c:pt>
                <c:pt idx="667">
                  <c:v>1.709E-3</c:v>
                </c:pt>
                <c:pt idx="668">
                  <c:v>1.709E-3</c:v>
                </c:pt>
                <c:pt idx="669">
                  <c:v>1.722E-3</c:v>
                </c:pt>
                <c:pt idx="670">
                  <c:v>1.722E-3</c:v>
                </c:pt>
                <c:pt idx="671">
                  <c:v>1.722E-3</c:v>
                </c:pt>
                <c:pt idx="672">
                  <c:v>1.722E-3</c:v>
                </c:pt>
                <c:pt idx="673">
                  <c:v>1.722E-3</c:v>
                </c:pt>
                <c:pt idx="674">
                  <c:v>1.722E-3</c:v>
                </c:pt>
                <c:pt idx="675">
                  <c:v>1.722E-3</c:v>
                </c:pt>
                <c:pt idx="676">
                  <c:v>1.722E-3</c:v>
                </c:pt>
                <c:pt idx="677">
                  <c:v>1.7329999999999999E-3</c:v>
                </c:pt>
                <c:pt idx="678">
                  <c:v>1.7329999999999999E-3</c:v>
                </c:pt>
                <c:pt idx="679">
                  <c:v>1.7329999999999999E-3</c:v>
                </c:pt>
                <c:pt idx="680">
                  <c:v>1.7329999999999999E-3</c:v>
                </c:pt>
                <c:pt idx="681">
                  <c:v>1.7329999999999999E-3</c:v>
                </c:pt>
                <c:pt idx="682">
                  <c:v>1.7329999999999999E-3</c:v>
                </c:pt>
                <c:pt idx="683">
                  <c:v>1.7329999999999999E-3</c:v>
                </c:pt>
                <c:pt idx="684">
                  <c:v>1.743E-3</c:v>
                </c:pt>
                <c:pt idx="685">
                  <c:v>1.743E-3</c:v>
                </c:pt>
                <c:pt idx="686">
                  <c:v>1.743E-3</c:v>
                </c:pt>
                <c:pt idx="687">
                  <c:v>1.743E-3</c:v>
                </c:pt>
                <c:pt idx="688">
                  <c:v>1.743E-3</c:v>
                </c:pt>
                <c:pt idx="689">
                  <c:v>1.743E-3</c:v>
                </c:pt>
              </c:numCache>
            </c:numRef>
          </c:yVal>
          <c:smooth val="0"/>
          <c:extLst>
            <c:ext xmlns:c16="http://schemas.microsoft.com/office/drawing/2014/chart" uri="{C3380CC4-5D6E-409C-BE32-E72D297353CC}">
              <c16:uniqueId val="{00000005-8DA4-421E-BCE1-212500ADC481}"/>
            </c:ext>
          </c:extLst>
        </c:ser>
        <c:ser>
          <c:idx val="6"/>
          <c:order val="6"/>
          <c:tx>
            <c:strRef>
              <c:f>Cs_Results!$I$2</c:f>
              <c:strCache>
                <c:ptCount val="1"/>
                <c:pt idx="0">
                  <c:v>ISGTR</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Cs_Results!$I$3:$I$692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1.17E-2</c:v>
                </c:pt>
                <c:pt idx="27">
                  <c:v>4.19E-2</c:v>
                </c:pt>
                <c:pt idx="28">
                  <c:v>4.19E-2</c:v>
                </c:pt>
                <c:pt idx="29">
                  <c:v>4.19E-2</c:v>
                </c:pt>
                <c:pt idx="30">
                  <c:v>4.19E-2</c:v>
                </c:pt>
                <c:pt idx="31">
                  <c:v>6.6100000000000006E-2</c:v>
                </c:pt>
                <c:pt idx="32">
                  <c:v>6.6100000000000006E-2</c:v>
                </c:pt>
                <c:pt idx="33">
                  <c:v>6.6100000000000006E-2</c:v>
                </c:pt>
                <c:pt idx="34">
                  <c:v>6.6100000000000006E-2</c:v>
                </c:pt>
                <c:pt idx="35">
                  <c:v>6.6100000000000006E-2</c:v>
                </c:pt>
                <c:pt idx="36">
                  <c:v>7.6600000000000001E-2</c:v>
                </c:pt>
                <c:pt idx="37">
                  <c:v>7.6600000000000001E-2</c:v>
                </c:pt>
                <c:pt idx="38">
                  <c:v>7.6600000000000001E-2</c:v>
                </c:pt>
                <c:pt idx="39">
                  <c:v>7.6600000000000001E-2</c:v>
                </c:pt>
                <c:pt idx="40">
                  <c:v>7.9420000000000004E-2</c:v>
                </c:pt>
                <c:pt idx="41">
                  <c:v>7.9420000000000004E-2</c:v>
                </c:pt>
                <c:pt idx="42">
                  <c:v>7.9420000000000004E-2</c:v>
                </c:pt>
                <c:pt idx="43">
                  <c:v>7.9420000000000004E-2</c:v>
                </c:pt>
                <c:pt idx="44">
                  <c:v>7.9420000000000004E-2</c:v>
                </c:pt>
                <c:pt idx="45">
                  <c:v>8.0960000000000004E-2</c:v>
                </c:pt>
                <c:pt idx="46">
                  <c:v>8.0960000000000004E-2</c:v>
                </c:pt>
                <c:pt idx="47">
                  <c:v>8.0960000000000004E-2</c:v>
                </c:pt>
                <c:pt idx="48">
                  <c:v>8.0960000000000004E-2</c:v>
                </c:pt>
                <c:pt idx="49">
                  <c:v>8.0960000000000004E-2</c:v>
                </c:pt>
                <c:pt idx="50">
                  <c:v>8.0960000000000004E-2</c:v>
                </c:pt>
                <c:pt idx="51">
                  <c:v>8.0960000000000004E-2</c:v>
                </c:pt>
                <c:pt idx="52">
                  <c:v>8.0960000000000004E-2</c:v>
                </c:pt>
                <c:pt idx="53">
                  <c:v>8.1559999999999994E-2</c:v>
                </c:pt>
                <c:pt idx="54">
                  <c:v>8.1559999999999994E-2</c:v>
                </c:pt>
                <c:pt idx="55">
                  <c:v>8.1559999999999994E-2</c:v>
                </c:pt>
                <c:pt idx="56">
                  <c:v>8.1559999999999994E-2</c:v>
                </c:pt>
                <c:pt idx="57">
                  <c:v>8.1559999999999994E-2</c:v>
                </c:pt>
                <c:pt idx="58">
                  <c:v>8.1869999999999998E-2</c:v>
                </c:pt>
                <c:pt idx="59">
                  <c:v>8.1869999999999998E-2</c:v>
                </c:pt>
                <c:pt idx="60">
                  <c:v>8.1869999999999998E-2</c:v>
                </c:pt>
                <c:pt idx="61">
                  <c:v>8.1869999999999998E-2</c:v>
                </c:pt>
                <c:pt idx="62">
                  <c:v>8.1869999999999998E-2</c:v>
                </c:pt>
                <c:pt idx="63">
                  <c:v>8.2229999999999998E-2</c:v>
                </c:pt>
                <c:pt idx="64">
                  <c:v>8.2229999999999998E-2</c:v>
                </c:pt>
                <c:pt idx="65">
                  <c:v>8.2229999999999998E-2</c:v>
                </c:pt>
                <c:pt idx="66">
                  <c:v>8.2229999999999998E-2</c:v>
                </c:pt>
                <c:pt idx="67">
                  <c:v>8.2659999999999997E-2</c:v>
                </c:pt>
                <c:pt idx="68">
                  <c:v>8.2659999999999997E-2</c:v>
                </c:pt>
                <c:pt idx="69">
                  <c:v>8.2659999999999997E-2</c:v>
                </c:pt>
                <c:pt idx="70">
                  <c:v>8.2659999999999997E-2</c:v>
                </c:pt>
                <c:pt idx="71">
                  <c:v>8.3140000000000006E-2</c:v>
                </c:pt>
                <c:pt idx="72">
                  <c:v>8.3140000000000006E-2</c:v>
                </c:pt>
                <c:pt idx="73">
                  <c:v>8.3140000000000006E-2</c:v>
                </c:pt>
                <c:pt idx="74">
                  <c:v>8.3140000000000006E-2</c:v>
                </c:pt>
                <c:pt idx="75">
                  <c:v>8.3140000000000006E-2</c:v>
                </c:pt>
                <c:pt idx="76">
                  <c:v>8.3140000000000006E-2</c:v>
                </c:pt>
                <c:pt idx="77">
                  <c:v>8.3519999999999997E-2</c:v>
                </c:pt>
                <c:pt idx="78">
                  <c:v>8.3519999999999997E-2</c:v>
                </c:pt>
                <c:pt idx="79">
                  <c:v>8.3519999999999997E-2</c:v>
                </c:pt>
                <c:pt idx="80">
                  <c:v>8.3519999999999997E-2</c:v>
                </c:pt>
                <c:pt idx="81">
                  <c:v>8.3519999999999997E-2</c:v>
                </c:pt>
                <c:pt idx="82">
                  <c:v>8.3519999999999997E-2</c:v>
                </c:pt>
                <c:pt idx="83">
                  <c:v>8.3519999999999997E-2</c:v>
                </c:pt>
                <c:pt idx="84">
                  <c:v>8.3519999999999997E-2</c:v>
                </c:pt>
                <c:pt idx="85">
                  <c:v>8.3519999999999997E-2</c:v>
                </c:pt>
                <c:pt idx="86">
                  <c:v>8.3519999999999997E-2</c:v>
                </c:pt>
                <c:pt idx="87">
                  <c:v>8.3519999999999997E-2</c:v>
                </c:pt>
                <c:pt idx="88">
                  <c:v>8.3750000000000005E-2</c:v>
                </c:pt>
                <c:pt idx="89">
                  <c:v>8.3750000000000005E-2</c:v>
                </c:pt>
                <c:pt idx="90">
                  <c:v>8.3750000000000005E-2</c:v>
                </c:pt>
                <c:pt idx="91">
                  <c:v>8.3750000000000005E-2</c:v>
                </c:pt>
                <c:pt idx="92">
                  <c:v>8.3750000000000005E-2</c:v>
                </c:pt>
                <c:pt idx="93">
                  <c:v>8.3750000000000005E-2</c:v>
                </c:pt>
                <c:pt idx="94">
                  <c:v>8.3750000000000005E-2</c:v>
                </c:pt>
                <c:pt idx="95">
                  <c:v>8.3970000000000003E-2</c:v>
                </c:pt>
                <c:pt idx="96">
                  <c:v>8.3970000000000003E-2</c:v>
                </c:pt>
                <c:pt idx="97">
                  <c:v>8.3970000000000003E-2</c:v>
                </c:pt>
                <c:pt idx="98">
                  <c:v>8.3970000000000003E-2</c:v>
                </c:pt>
                <c:pt idx="99">
                  <c:v>8.3970000000000003E-2</c:v>
                </c:pt>
                <c:pt idx="100">
                  <c:v>8.3970000000000003E-2</c:v>
                </c:pt>
                <c:pt idx="101">
                  <c:v>8.3970000000000003E-2</c:v>
                </c:pt>
                <c:pt idx="102">
                  <c:v>8.4199999999999997E-2</c:v>
                </c:pt>
                <c:pt idx="103">
                  <c:v>8.4199999999999997E-2</c:v>
                </c:pt>
                <c:pt idx="104">
                  <c:v>8.4199999999999997E-2</c:v>
                </c:pt>
                <c:pt idx="105">
                  <c:v>8.4199999999999997E-2</c:v>
                </c:pt>
                <c:pt idx="106">
                  <c:v>8.4199999999999997E-2</c:v>
                </c:pt>
                <c:pt idx="107">
                  <c:v>8.4199999999999997E-2</c:v>
                </c:pt>
                <c:pt idx="108">
                  <c:v>8.4640000000000007E-2</c:v>
                </c:pt>
                <c:pt idx="109">
                  <c:v>8.4640000000000007E-2</c:v>
                </c:pt>
                <c:pt idx="110">
                  <c:v>8.4640000000000007E-2</c:v>
                </c:pt>
                <c:pt idx="111">
                  <c:v>8.4640000000000007E-2</c:v>
                </c:pt>
                <c:pt idx="112">
                  <c:v>8.498E-2</c:v>
                </c:pt>
                <c:pt idx="113">
                  <c:v>8.498E-2</c:v>
                </c:pt>
                <c:pt idx="114">
                  <c:v>8.498E-2</c:v>
                </c:pt>
                <c:pt idx="115">
                  <c:v>8.498E-2</c:v>
                </c:pt>
                <c:pt idx="116">
                  <c:v>8.498E-2</c:v>
                </c:pt>
                <c:pt idx="117">
                  <c:v>8.498E-2</c:v>
                </c:pt>
                <c:pt idx="118">
                  <c:v>8.5459999999999994E-2</c:v>
                </c:pt>
                <c:pt idx="119">
                  <c:v>8.5459999999999994E-2</c:v>
                </c:pt>
                <c:pt idx="120">
                  <c:v>8.5459999999999994E-2</c:v>
                </c:pt>
                <c:pt idx="121">
                  <c:v>8.5459999999999994E-2</c:v>
                </c:pt>
                <c:pt idx="122">
                  <c:v>8.5940000000000003E-2</c:v>
                </c:pt>
                <c:pt idx="123">
                  <c:v>8.5940000000000003E-2</c:v>
                </c:pt>
                <c:pt idx="124">
                  <c:v>8.5940000000000003E-2</c:v>
                </c:pt>
                <c:pt idx="125">
                  <c:v>8.5940000000000003E-2</c:v>
                </c:pt>
                <c:pt idx="126">
                  <c:v>8.5940000000000003E-2</c:v>
                </c:pt>
                <c:pt idx="127">
                  <c:v>8.6300000000000002E-2</c:v>
                </c:pt>
                <c:pt idx="128">
                  <c:v>8.6300000000000002E-2</c:v>
                </c:pt>
                <c:pt idx="129">
                  <c:v>8.6300000000000002E-2</c:v>
                </c:pt>
                <c:pt idx="130">
                  <c:v>8.6300000000000002E-2</c:v>
                </c:pt>
                <c:pt idx="131">
                  <c:v>8.6300000000000002E-2</c:v>
                </c:pt>
                <c:pt idx="132">
                  <c:v>8.6760000000000004E-2</c:v>
                </c:pt>
                <c:pt idx="133">
                  <c:v>8.6760000000000004E-2</c:v>
                </c:pt>
                <c:pt idx="134">
                  <c:v>8.6760000000000004E-2</c:v>
                </c:pt>
                <c:pt idx="135">
                  <c:v>8.6760000000000004E-2</c:v>
                </c:pt>
                <c:pt idx="136">
                  <c:v>8.7080000000000005E-2</c:v>
                </c:pt>
                <c:pt idx="137">
                  <c:v>8.7080000000000005E-2</c:v>
                </c:pt>
                <c:pt idx="138">
                  <c:v>8.7080000000000005E-2</c:v>
                </c:pt>
                <c:pt idx="139">
                  <c:v>8.7080000000000005E-2</c:v>
                </c:pt>
                <c:pt idx="140">
                  <c:v>8.7080000000000005E-2</c:v>
                </c:pt>
                <c:pt idx="141">
                  <c:v>8.745E-2</c:v>
                </c:pt>
                <c:pt idx="142">
                  <c:v>8.745E-2</c:v>
                </c:pt>
                <c:pt idx="143">
                  <c:v>8.745E-2</c:v>
                </c:pt>
                <c:pt idx="144">
                  <c:v>8.745E-2</c:v>
                </c:pt>
                <c:pt idx="145">
                  <c:v>8.745E-2</c:v>
                </c:pt>
                <c:pt idx="146">
                  <c:v>8.745E-2</c:v>
                </c:pt>
                <c:pt idx="147">
                  <c:v>8.7790000000000007E-2</c:v>
                </c:pt>
                <c:pt idx="148">
                  <c:v>8.7790000000000007E-2</c:v>
                </c:pt>
                <c:pt idx="149">
                  <c:v>8.7790000000000007E-2</c:v>
                </c:pt>
                <c:pt idx="150">
                  <c:v>8.7790000000000007E-2</c:v>
                </c:pt>
                <c:pt idx="151">
                  <c:v>8.7790000000000007E-2</c:v>
                </c:pt>
                <c:pt idx="152">
                  <c:v>8.8010000000000005E-2</c:v>
                </c:pt>
                <c:pt idx="153">
                  <c:v>8.8010000000000005E-2</c:v>
                </c:pt>
                <c:pt idx="154">
                  <c:v>8.8010000000000005E-2</c:v>
                </c:pt>
                <c:pt idx="155">
                  <c:v>8.8010000000000005E-2</c:v>
                </c:pt>
                <c:pt idx="156">
                  <c:v>8.8270000000000001E-2</c:v>
                </c:pt>
                <c:pt idx="157">
                  <c:v>8.8270000000000001E-2</c:v>
                </c:pt>
                <c:pt idx="158">
                  <c:v>8.8270000000000001E-2</c:v>
                </c:pt>
                <c:pt idx="159">
                  <c:v>8.8270000000000001E-2</c:v>
                </c:pt>
                <c:pt idx="160">
                  <c:v>8.8270000000000001E-2</c:v>
                </c:pt>
                <c:pt idx="161">
                  <c:v>8.8440000000000005E-2</c:v>
                </c:pt>
                <c:pt idx="162">
                  <c:v>8.8440000000000005E-2</c:v>
                </c:pt>
                <c:pt idx="163">
                  <c:v>8.8440000000000005E-2</c:v>
                </c:pt>
                <c:pt idx="164">
                  <c:v>8.8440000000000005E-2</c:v>
                </c:pt>
                <c:pt idx="165">
                  <c:v>8.8440000000000005E-2</c:v>
                </c:pt>
                <c:pt idx="166">
                  <c:v>8.8650000000000007E-2</c:v>
                </c:pt>
                <c:pt idx="167">
                  <c:v>8.8650000000000007E-2</c:v>
                </c:pt>
                <c:pt idx="168">
                  <c:v>8.8650000000000007E-2</c:v>
                </c:pt>
                <c:pt idx="169">
                  <c:v>8.8650000000000007E-2</c:v>
                </c:pt>
                <c:pt idx="170">
                  <c:v>8.8650000000000007E-2</c:v>
                </c:pt>
                <c:pt idx="171">
                  <c:v>8.8830000000000006E-2</c:v>
                </c:pt>
                <c:pt idx="172">
                  <c:v>8.8830000000000006E-2</c:v>
                </c:pt>
                <c:pt idx="173">
                  <c:v>8.8830000000000006E-2</c:v>
                </c:pt>
                <c:pt idx="174">
                  <c:v>8.8830000000000006E-2</c:v>
                </c:pt>
                <c:pt idx="175">
                  <c:v>8.8950000000000001E-2</c:v>
                </c:pt>
                <c:pt idx="176">
                  <c:v>8.8950000000000001E-2</c:v>
                </c:pt>
                <c:pt idx="177">
                  <c:v>8.8950000000000001E-2</c:v>
                </c:pt>
                <c:pt idx="178">
                  <c:v>8.8950000000000001E-2</c:v>
                </c:pt>
                <c:pt idx="179">
                  <c:v>8.8950000000000001E-2</c:v>
                </c:pt>
                <c:pt idx="180">
                  <c:v>8.9109999999999995E-2</c:v>
                </c:pt>
                <c:pt idx="181">
                  <c:v>8.9109999999999995E-2</c:v>
                </c:pt>
                <c:pt idx="182">
                  <c:v>8.9109999999999995E-2</c:v>
                </c:pt>
                <c:pt idx="183">
                  <c:v>8.9109999999999995E-2</c:v>
                </c:pt>
                <c:pt idx="184">
                  <c:v>8.9109999999999995E-2</c:v>
                </c:pt>
                <c:pt idx="185">
                  <c:v>8.9209999999999998E-2</c:v>
                </c:pt>
                <c:pt idx="186">
                  <c:v>8.9209999999999998E-2</c:v>
                </c:pt>
                <c:pt idx="187">
                  <c:v>8.9209999999999998E-2</c:v>
                </c:pt>
                <c:pt idx="188">
                  <c:v>8.9209999999999998E-2</c:v>
                </c:pt>
                <c:pt idx="189">
                  <c:v>8.9359999999999995E-2</c:v>
                </c:pt>
                <c:pt idx="190">
                  <c:v>8.9359999999999995E-2</c:v>
                </c:pt>
                <c:pt idx="191">
                  <c:v>8.9359999999999995E-2</c:v>
                </c:pt>
                <c:pt idx="192">
                  <c:v>8.9359999999999995E-2</c:v>
                </c:pt>
                <c:pt idx="193">
                  <c:v>8.9480000000000004E-2</c:v>
                </c:pt>
                <c:pt idx="194">
                  <c:v>8.9480000000000004E-2</c:v>
                </c:pt>
                <c:pt idx="195">
                  <c:v>8.9480000000000004E-2</c:v>
                </c:pt>
                <c:pt idx="196">
                  <c:v>8.9480000000000004E-2</c:v>
                </c:pt>
                <c:pt idx="197">
                  <c:v>8.9480000000000004E-2</c:v>
                </c:pt>
                <c:pt idx="198">
                  <c:v>8.9569999999999997E-2</c:v>
                </c:pt>
                <c:pt idx="199">
                  <c:v>8.9569999999999997E-2</c:v>
                </c:pt>
                <c:pt idx="200">
                  <c:v>8.9569999999999997E-2</c:v>
                </c:pt>
                <c:pt idx="201">
                  <c:v>8.9569999999999997E-2</c:v>
                </c:pt>
                <c:pt idx="202">
                  <c:v>8.9679999999999996E-2</c:v>
                </c:pt>
                <c:pt idx="203">
                  <c:v>8.9679999999999996E-2</c:v>
                </c:pt>
                <c:pt idx="204">
                  <c:v>8.9679999999999996E-2</c:v>
                </c:pt>
                <c:pt idx="205">
                  <c:v>8.9679999999999996E-2</c:v>
                </c:pt>
                <c:pt idx="206">
                  <c:v>8.9679999999999996E-2</c:v>
                </c:pt>
                <c:pt idx="207">
                  <c:v>8.9749999999999996E-2</c:v>
                </c:pt>
                <c:pt idx="208">
                  <c:v>8.9749999999999996E-2</c:v>
                </c:pt>
                <c:pt idx="209">
                  <c:v>8.9749999999999996E-2</c:v>
                </c:pt>
                <c:pt idx="210">
                  <c:v>8.9749999999999996E-2</c:v>
                </c:pt>
                <c:pt idx="211">
                  <c:v>8.9849999999999999E-2</c:v>
                </c:pt>
                <c:pt idx="212">
                  <c:v>8.9849999999999999E-2</c:v>
                </c:pt>
                <c:pt idx="213">
                  <c:v>8.9849999999999999E-2</c:v>
                </c:pt>
                <c:pt idx="214">
                  <c:v>8.9899999999999994E-2</c:v>
                </c:pt>
                <c:pt idx="215">
                  <c:v>8.9899999999999994E-2</c:v>
                </c:pt>
                <c:pt idx="216">
                  <c:v>8.9899999999999994E-2</c:v>
                </c:pt>
                <c:pt idx="217">
                  <c:v>8.9899999999999994E-2</c:v>
                </c:pt>
                <c:pt idx="218">
                  <c:v>8.9990000000000001E-2</c:v>
                </c:pt>
                <c:pt idx="219">
                  <c:v>8.9990000000000001E-2</c:v>
                </c:pt>
                <c:pt idx="220">
                  <c:v>8.9990000000000001E-2</c:v>
                </c:pt>
                <c:pt idx="221">
                  <c:v>8.9990000000000001E-2</c:v>
                </c:pt>
                <c:pt idx="222">
                  <c:v>9.0079999999999993E-2</c:v>
                </c:pt>
                <c:pt idx="223">
                  <c:v>9.0079999999999993E-2</c:v>
                </c:pt>
                <c:pt idx="224">
                  <c:v>9.0079999999999993E-2</c:v>
                </c:pt>
                <c:pt idx="225">
                  <c:v>9.0079999999999993E-2</c:v>
                </c:pt>
                <c:pt idx="226">
                  <c:v>9.0079999999999993E-2</c:v>
                </c:pt>
                <c:pt idx="227">
                  <c:v>9.0079999999999993E-2</c:v>
                </c:pt>
                <c:pt idx="228">
                  <c:v>9.0149999999999994E-2</c:v>
                </c:pt>
                <c:pt idx="229">
                  <c:v>9.0149999999999994E-2</c:v>
                </c:pt>
                <c:pt idx="230">
                  <c:v>9.0149999999999994E-2</c:v>
                </c:pt>
                <c:pt idx="231">
                  <c:v>9.0149999999999994E-2</c:v>
                </c:pt>
                <c:pt idx="232">
                  <c:v>9.0149999999999994E-2</c:v>
                </c:pt>
                <c:pt idx="233">
                  <c:v>9.0149999999999994E-2</c:v>
                </c:pt>
                <c:pt idx="234">
                  <c:v>9.0230000000000005E-2</c:v>
                </c:pt>
                <c:pt idx="235">
                  <c:v>9.0230000000000005E-2</c:v>
                </c:pt>
                <c:pt idx="236">
                  <c:v>9.0319999999999998E-2</c:v>
                </c:pt>
                <c:pt idx="237">
                  <c:v>9.0319999999999998E-2</c:v>
                </c:pt>
                <c:pt idx="238">
                  <c:v>9.0319999999999998E-2</c:v>
                </c:pt>
                <c:pt idx="239">
                  <c:v>9.0319999999999998E-2</c:v>
                </c:pt>
                <c:pt idx="240">
                  <c:v>9.0319999999999998E-2</c:v>
                </c:pt>
                <c:pt idx="241">
                  <c:v>9.0319999999999998E-2</c:v>
                </c:pt>
                <c:pt idx="242">
                  <c:v>9.0319999999999998E-2</c:v>
                </c:pt>
                <c:pt idx="243">
                  <c:v>9.0319999999999998E-2</c:v>
                </c:pt>
                <c:pt idx="244">
                  <c:v>9.0389999999999998E-2</c:v>
                </c:pt>
                <c:pt idx="245">
                  <c:v>9.0389999999999998E-2</c:v>
                </c:pt>
                <c:pt idx="246">
                  <c:v>9.0440000000000006E-2</c:v>
                </c:pt>
                <c:pt idx="247">
                  <c:v>9.0440000000000006E-2</c:v>
                </c:pt>
                <c:pt idx="248">
                  <c:v>9.0440000000000006E-2</c:v>
                </c:pt>
                <c:pt idx="249">
                  <c:v>9.0440000000000006E-2</c:v>
                </c:pt>
                <c:pt idx="250">
                  <c:v>9.0440000000000006E-2</c:v>
                </c:pt>
                <c:pt idx="251">
                  <c:v>9.0440000000000006E-2</c:v>
                </c:pt>
                <c:pt idx="252">
                  <c:v>9.0499999999999997E-2</c:v>
                </c:pt>
                <c:pt idx="253">
                  <c:v>9.0499999999999997E-2</c:v>
                </c:pt>
                <c:pt idx="254">
                  <c:v>9.0499999999999997E-2</c:v>
                </c:pt>
                <c:pt idx="255">
                  <c:v>9.0499999999999997E-2</c:v>
                </c:pt>
                <c:pt idx="256">
                  <c:v>9.0499999999999997E-2</c:v>
                </c:pt>
                <c:pt idx="257">
                  <c:v>9.0499999999999997E-2</c:v>
                </c:pt>
                <c:pt idx="258">
                  <c:v>9.0560000000000002E-2</c:v>
                </c:pt>
                <c:pt idx="259">
                  <c:v>9.0560000000000002E-2</c:v>
                </c:pt>
                <c:pt idx="260">
                  <c:v>9.0560000000000002E-2</c:v>
                </c:pt>
                <c:pt idx="261">
                  <c:v>9.0579999999999994E-2</c:v>
                </c:pt>
                <c:pt idx="262">
                  <c:v>9.0579999999999994E-2</c:v>
                </c:pt>
                <c:pt idx="263">
                  <c:v>9.0579999999999994E-2</c:v>
                </c:pt>
                <c:pt idx="264">
                  <c:v>9.0579999999999994E-2</c:v>
                </c:pt>
                <c:pt idx="265">
                  <c:v>9.0630000000000002E-2</c:v>
                </c:pt>
                <c:pt idx="266">
                  <c:v>9.0630000000000002E-2</c:v>
                </c:pt>
                <c:pt idx="267">
                  <c:v>9.0630000000000002E-2</c:v>
                </c:pt>
                <c:pt idx="268">
                  <c:v>9.0630000000000002E-2</c:v>
                </c:pt>
                <c:pt idx="269">
                  <c:v>9.0679999999999997E-2</c:v>
                </c:pt>
                <c:pt idx="270">
                  <c:v>9.0679999999999997E-2</c:v>
                </c:pt>
                <c:pt idx="271">
                  <c:v>9.0679999999999997E-2</c:v>
                </c:pt>
                <c:pt idx="272">
                  <c:v>9.0679999999999997E-2</c:v>
                </c:pt>
                <c:pt idx="273">
                  <c:v>9.0679999999999997E-2</c:v>
                </c:pt>
                <c:pt idx="274">
                  <c:v>9.0730000000000005E-2</c:v>
                </c:pt>
                <c:pt idx="275">
                  <c:v>9.0730000000000005E-2</c:v>
                </c:pt>
                <c:pt idx="276">
                  <c:v>9.0730000000000005E-2</c:v>
                </c:pt>
                <c:pt idx="277">
                  <c:v>9.0789999999999996E-2</c:v>
                </c:pt>
                <c:pt idx="278">
                  <c:v>9.0789999999999996E-2</c:v>
                </c:pt>
                <c:pt idx="279">
                  <c:v>9.0789999999999996E-2</c:v>
                </c:pt>
                <c:pt idx="280">
                  <c:v>9.085E-2</c:v>
                </c:pt>
                <c:pt idx="281">
                  <c:v>9.085E-2</c:v>
                </c:pt>
                <c:pt idx="282">
                  <c:v>9.085E-2</c:v>
                </c:pt>
                <c:pt idx="283">
                  <c:v>9.0889999999999999E-2</c:v>
                </c:pt>
                <c:pt idx="284">
                  <c:v>9.0950000000000003E-2</c:v>
                </c:pt>
                <c:pt idx="285">
                  <c:v>9.0950000000000003E-2</c:v>
                </c:pt>
                <c:pt idx="286">
                  <c:v>9.0950000000000003E-2</c:v>
                </c:pt>
                <c:pt idx="287">
                  <c:v>9.0950000000000003E-2</c:v>
                </c:pt>
                <c:pt idx="288">
                  <c:v>9.0950000000000003E-2</c:v>
                </c:pt>
                <c:pt idx="289">
                  <c:v>9.0950000000000003E-2</c:v>
                </c:pt>
                <c:pt idx="290">
                  <c:v>9.0950000000000003E-2</c:v>
                </c:pt>
                <c:pt idx="291">
                  <c:v>9.0999999999999998E-2</c:v>
                </c:pt>
                <c:pt idx="292">
                  <c:v>9.0999999999999998E-2</c:v>
                </c:pt>
                <c:pt idx="293">
                  <c:v>9.0999999999999998E-2</c:v>
                </c:pt>
                <c:pt idx="294">
                  <c:v>9.0999999999999998E-2</c:v>
                </c:pt>
                <c:pt idx="295">
                  <c:v>9.103E-2</c:v>
                </c:pt>
                <c:pt idx="296">
                  <c:v>9.103E-2</c:v>
                </c:pt>
                <c:pt idx="297">
                  <c:v>9.103E-2</c:v>
                </c:pt>
                <c:pt idx="298">
                  <c:v>9.1060000000000002E-2</c:v>
                </c:pt>
                <c:pt idx="299">
                  <c:v>9.1060000000000002E-2</c:v>
                </c:pt>
                <c:pt idx="300">
                  <c:v>9.1060000000000002E-2</c:v>
                </c:pt>
                <c:pt idx="301">
                  <c:v>9.11E-2</c:v>
                </c:pt>
                <c:pt idx="302">
                  <c:v>9.11E-2</c:v>
                </c:pt>
                <c:pt idx="303">
                  <c:v>9.11E-2</c:v>
                </c:pt>
                <c:pt idx="304">
                  <c:v>9.1130000000000003E-2</c:v>
                </c:pt>
                <c:pt idx="305">
                  <c:v>9.1130000000000003E-2</c:v>
                </c:pt>
                <c:pt idx="306">
                  <c:v>9.1130000000000003E-2</c:v>
                </c:pt>
                <c:pt idx="307">
                  <c:v>9.1130000000000003E-2</c:v>
                </c:pt>
                <c:pt idx="308">
                  <c:v>9.1130000000000003E-2</c:v>
                </c:pt>
                <c:pt idx="309">
                  <c:v>9.1160000000000005E-2</c:v>
                </c:pt>
                <c:pt idx="310">
                  <c:v>9.1160000000000005E-2</c:v>
                </c:pt>
                <c:pt idx="311">
                  <c:v>9.1160000000000005E-2</c:v>
                </c:pt>
                <c:pt idx="312">
                  <c:v>9.1179999999999997E-2</c:v>
                </c:pt>
                <c:pt idx="313">
                  <c:v>9.1179999999999997E-2</c:v>
                </c:pt>
                <c:pt idx="314">
                  <c:v>9.1200000000000003E-2</c:v>
                </c:pt>
                <c:pt idx="315">
                  <c:v>9.1200000000000003E-2</c:v>
                </c:pt>
                <c:pt idx="316">
                  <c:v>9.1200000000000003E-2</c:v>
                </c:pt>
                <c:pt idx="317">
                  <c:v>9.1200000000000003E-2</c:v>
                </c:pt>
                <c:pt idx="318">
                  <c:v>9.1200000000000003E-2</c:v>
                </c:pt>
                <c:pt idx="319">
                  <c:v>9.1200000000000003E-2</c:v>
                </c:pt>
                <c:pt idx="320">
                  <c:v>9.1240000000000002E-2</c:v>
                </c:pt>
                <c:pt idx="321">
                  <c:v>9.1240000000000002E-2</c:v>
                </c:pt>
                <c:pt idx="322">
                  <c:v>9.1240000000000002E-2</c:v>
                </c:pt>
                <c:pt idx="323">
                  <c:v>9.1259999999999994E-2</c:v>
                </c:pt>
                <c:pt idx="324">
                  <c:v>9.1259999999999994E-2</c:v>
                </c:pt>
                <c:pt idx="325">
                  <c:v>9.1259999999999994E-2</c:v>
                </c:pt>
                <c:pt idx="326">
                  <c:v>9.128E-2</c:v>
                </c:pt>
                <c:pt idx="327">
                  <c:v>9.128E-2</c:v>
                </c:pt>
                <c:pt idx="328">
                  <c:v>9.128E-2</c:v>
                </c:pt>
                <c:pt idx="329">
                  <c:v>9.1310000000000002E-2</c:v>
                </c:pt>
                <c:pt idx="330">
                  <c:v>9.1310000000000002E-2</c:v>
                </c:pt>
                <c:pt idx="331">
                  <c:v>9.1310000000000002E-2</c:v>
                </c:pt>
                <c:pt idx="332">
                  <c:v>9.1329999999999995E-2</c:v>
                </c:pt>
                <c:pt idx="333">
                  <c:v>9.1329999999999995E-2</c:v>
                </c:pt>
                <c:pt idx="334">
                  <c:v>9.1329999999999995E-2</c:v>
                </c:pt>
                <c:pt idx="335">
                  <c:v>9.1350000000000001E-2</c:v>
                </c:pt>
                <c:pt idx="336">
                  <c:v>9.1350000000000001E-2</c:v>
                </c:pt>
                <c:pt idx="337">
                  <c:v>9.1350000000000001E-2</c:v>
                </c:pt>
                <c:pt idx="338">
                  <c:v>9.1370000000000007E-2</c:v>
                </c:pt>
                <c:pt idx="339">
                  <c:v>9.1370000000000007E-2</c:v>
                </c:pt>
                <c:pt idx="340">
                  <c:v>9.1370000000000007E-2</c:v>
                </c:pt>
                <c:pt idx="341">
                  <c:v>9.1380000000000003E-2</c:v>
                </c:pt>
                <c:pt idx="342">
                  <c:v>9.1380000000000003E-2</c:v>
                </c:pt>
                <c:pt idx="343">
                  <c:v>9.1380000000000003E-2</c:v>
                </c:pt>
                <c:pt idx="344">
                  <c:v>9.1399999999999995E-2</c:v>
                </c:pt>
                <c:pt idx="345">
                  <c:v>9.1410000000000005E-2</c:v>
                </c:pt>
                <c:pt idx="346">
                  <c:v>9.1420000000000001E-2</c:v>
                </c:pt>
                <c:pt idx="347">
                  <c:v>9.1420000000000001E-2</c:v>
                </c:pt>
                <c:pt idx="348">
                  <c:v>9.1420000000000001E-2</c:v>
                </c:pt>
                <c:pt idx="349">
                  <c:v>9.1420000000000001E-2</c:v>
                </c:pt>
                <c:pt idx="350">
                  <c:v>9.1420000000000001E-2</c:v>
                </c:pt>
                <c:pt idx="351">
                  <c:v>9.1420000000000001E-2</c:v>
                </c:pt>
                <c:pt idx="352">
                  <c:v>9.1429999999999997E-2</c:v>
                </c:pt>
                <c:pt idx="353">
                  <c:v>9.1429999999999997E-2</c:v>
                </c:pt>
                <c:pt idx="354">
                  <c:v>9.1429999999999997E-2</c:v>
                </c:pt>
                <c:pt idx="355">
                  <c:v>9.1450000000000004E-2</c:v>
                </c:pt>
                <c:pt idx="356">
                  <c:v>9.1450000000000004E-2</c:v>
                </c:pt>
                <c:pt idx="357">
                  <c:v>9.1450000000000004E-2</c:v>
                </c:pt>
                <c:pt idx="358">
                  <c:v>9.1450000000000004E-2</c:v>
                </c:pt>
                <c:pt idx="359">
                  <c:v>9.146E-2</c:v>
                </c:pt>
                <c:pt idx="360">
                  <c:v>9.146E-2</c:v>
                </c:pt>
                <c:pt idx="361">
                  <c:v>9.146E-2</c:v>
                </c:pt>
                <c:pt idx="362">
                  <c:v>9.1480000000000006E-2</c:v>
                </c:pt>
                <c:pt idx="363">
                  <c:v>9.1480000000000006E-2</c:v>
                </c:pt>
                <c:pt idx="364">
                  <c:v>9.1480000000000006E-2</c:v>
                </c:pt>
                <c:pt idx="365">
                  <c:v>9.1490000000000002E-2</c:v>
                </c:pt>
                <c:pt idx="366">
                  <c:v>9.1490000000000002E-2</c:v>
                </c:pt>
                <c:pt idx="367">
                  <c:v>9.1490000000000002E-2</c:v>
                </c:pt>
                <c:pt idx="368">
                  <c:v>9.1499999999999998E-2</c:v>
                </c:pt>
                <c:pt idx="369">
                  <c:v>9.1499999999999998E-2</c:v>
                </c:pt>
                <c:pt idx="370">
                  <c:v>9.1499999999999998E-2</c:v>
                </c:pt>
                <c:pt idx="371">
                  <c:v>9.1509999999999994E-2</c:v>
                </c:pt>
                <c:pt idx="372">
                  <c:v>9.1509999999999994E-2</c:v>
                </c:pt>
                <c:pt idx="373">
                  <c:v>9.1509999999999994E-2</c:v>
                </c:pt>
                <c:pt idx="374">
                  <c:v>9.153E-2</c:v>
                </c:pt>
                <c:pt idx="375">
                  <c:v>9.153E-2</c:v>
                </c:pt>
                <c:pt idx="376">
                  <c:v>9.153E-2</c:v>
                </c:pt>
                <c:pt idx="377">
                  <c:v>9.1539999999999996E-2</c:v>
                </c:pt>
                <c:pt idx="378">
                  <c:v>9.1539999999999996E-2</c:v>
                </c:pt>
                <c:pt idx="379">
                  <c:v>9.1539999999999996E-2</c:v>
                </c:pt>
                <c:pt idx="380">
                  <c:v>9.1550000000000006E-2</c:v>
                </c:pt>
                <c:pt idx="381">
                  <c:v>9.1550000000000006E-2</c:v>
                </c:pt>
                <c:pt idx="382">
                  <c:v>9.1550000000000006E-2</c:v>
                </c:pt>
                <c:pt idx="383">
                  <c:v>9.1560000000000002E-2</c:v>
                </c:pt>
                <c:pt idx="384">
                  <c:v>9.1560000000000002E-2</c:v>
                </c:pt>
                <c:pt idx="385">
                  <c:v>9.1560000000000002E-2</c:v>
                </c:pt>
                <c:pt idx="386">
                  <c:v>9.1569999999999999E-2</c:v>
                </c:pt>
                <c:pt idx="387">
                  <c:v>9.1569999999999999E-2</c:v>
                </c:pt>
                <c:pt idx="388">
                  <c:v>9.1569999999999999E-2</c:v>
                </c:pt>
                <c:pt idx="389">
                  <c:v>9.1569999999999999E-2</c:v>
                </c:pt>
                <c:pt idx="390">
                  <c:v>9.1579999999999995E-2</c:v>
                </c:pt>
                <c:pt idx="391">
                  <c:v>9.1579999999999995E-2</c:v>
                </c:pt>
                <c:pt idx="392">
                  <c:v>9.1579999999999995E-2</c:v>
                </c:pt>
                <c:pt idx="393">
                  <c:v>9.1579999999999995E-2</c:v>
                </c:pt>
                <c:pt idx="394">
                  <c:v>9.1590000000000005E-2</c:v>
                </c:pt>
                <c:pt idx="395">
                  <c:v>9.1590000000000005E-2</c:v>
                </c:pt>
                <c:pt idx="396">
                  <c:v>9.1590000000000005E-2</c:v>
                </c:pt>
                <c:pt idx="397">
                  <c:v>9.1600000000000001E-2</c:v>
                </c:pt>
                <c:pt idx="398">
                  <c:v>9.1600000000000001E-2</c:v>
                </c:pt>
                <c:pt idx="399">
                  <c:v>9.1600000000000001E-2</c:v>
                </c:pt>
                <c:pt idx="400">
                  <c:v>9.1609999999999997E-2</c:v>
                </c:pt>
                <c:pt idx="401">
                  <c:v>9.1609999999999997E-2</c:v>
                </c:pt>
                <c:pt idx="402">
                  <c:v>9.1609999999999997E-2</c:v>
                </c:pt>
                <c:pt idx="403">
                  <c:v>9.1609999999999997E-2</c:v>
                </c:pt>
                <c:pt idx="404">
                  <c:v>9.1609999999999997E-2</c:v>
                </c:pt>
                <c:pt idx="405">
                  <c:v>9.1609999999999997E-2</c:v>
                </c:pt>
                <c:pt idx="406">
                  <c:v>9.1619999999999993E-2</c:v>
                </c:pt>
                <c:pt idx="407">
                  <c:v>9.1619999999999993E-2</c:v>
                </c:pt>
                <c:pt idx="408">
                  <c:v>9.1619999999999993E-2</c:v>
                </c:pt>
                <c:pt idx="409">
                  <c:v>9.1630000000000003E-2</c:v>
                </c:pt>
                <c:pt idx="410">
                  <c:v>9.1630000000000003E-2</c:v>
                </c:pt>
                <c:pt idx="411">
                  <c:v>9.1630000000000003E-2</c:v>
                </c:pt>
                <c:pt idx="412">
                  <c:v>9.1639999999999999E-2</c:v>
                </c:pt>
                <c:pt idx="413">
                  <c:v>9.1639999999999999E-2</c:v>
                </c:pt>
                <c:pt idx="414">
                  <c:v>9.1639999999999999E-2</c:v>
                </c:pt>
                <c:pt idx="415">
                  <c:v>9.1649999999999995E-2</c:v>
                </c:pt>
                <c:pt idx="416">
                  <c:v>9.1649999999999995E-2</c:v>
                </c:pt>
                <c:pt idx="417">
                  <c:v>9.1649999999999995E-2</c:v>
                </c:pt>
                <c:pt idx="418">
                  <c:v>9.1649999999999995E-2</c:v>
                </c:pt>
                <c:pt idx="419">
                  <c:v>9.1649999999999995E-2</c:v>
                </c:pt>
                <c:pt idx="420">
                  <c:v>9.1649999999999995E-2</c:v>
                </c:pt>
                <c:pt idx="421">
                  <c:v>9.1660000000000005E-2</c:v>
                </c:pt>
                <c:pt idx="422">
                  <c:v>9.1660000000000005E-2</c:v>
                </c:pt>
                <c:pt idx="423">
                  <c:v>9.1660000000000005E-2</c:v>
                </c:pt>
                <c:pt idx="424">
                  <c:v>9.1670000000000001E-2</c:v>
                </c:pt>
                <c:pt idx="425">
                  <c:v>9.1670000000000001E-2</c:v>
                </c:pt>
                <c:pt idx="426">
                  <c:v>9.1670000000000001E-2</c:v>
                </c:pt>
                <c:pt idx="427">
                  <c:v>9.1670000000000001E-2</c:v>
                </c:pt>
                <c:pt idx="428">
                  <c:v>9.1670000000000001E-2</c:v>
                </c:pt>
                <c:pt idx="429">
                  <c:v>9.1670000000000001E-2</c:v>
                </c:pt>
                <c:pt idx="430">
                  <c:v>9.1679999999999998E-2</c:v>
                </c:pt>
                <c:pt idx="431">
                  <c:v>9.1679999999999998E-2</c:v>
                </c:pt>
                <c:pt idx="432">
                  <c:v>9.1679999999999998E-2</c:v>
                </c:pt>
                <c:pt idx="433">
                  <c:v>9.1679999999999998E-2</c:v>
                </c:pt>
                <c:pt idx="434">
                  <c:v>9.1679999999999998E-2</c:v>
                </c:pt>
                <c:pt idx="435">
                  <c:v>9.1679999999999998E-2</c:v>
                </c:pt>
                <c:pt idx="436">
                  <c:v>9.1689999999999994E-2</c:v>
                </c:pt>
                <c:pt idx="437">
                  <c:v>9.1689999999999994E-2</c:v>
                </c:pt>
                <c:pt idx="438">
                  <c:v>9.1700000000000004E-2</c:v>
                </c:pt>
                <c:pt idx="439">
                  <c:v>9.1700000000000004E-2</c:v>
                </c:pt>
                <c:pt idx="440">
                  <c:v>9.1700000000000004E-2</c:v>
                </c:pt>
                <c:pt idx="441">
                  <c:v>9.1700000000000004E-2</c:v>
                </c:pt>
                <c:pt idx="442">
                  <c:v>9.1700000000000004E-2</c:v>
                </c:pt>
                <c:pt idx="443">
                  <c:v>9.1700000000000004E-2</c:v>
                </c:pt>
                <c:pt idx="444">
                  <c:v>9.1700000000000004E-2</c:v>
                </c:pt>
                <c:pt idx="445">
                  <c:v>9.1700000000000004E-2</c:v>
                </c:pt>
                <c:pt idx="446">
                  <c:v>9.1700000000000004E-2</c:v>
                </c:pt>
                <c:pt idx="447">
                  <c:v>9.171E-2</c:v>
                </c:pt>
                <c:pt idx="448">
                  <c:v>9.171E-2</c:v>
                </c:pt>
                <c:pt idx="449">
                  <c:v>9.171E-2</c:v>
                </c:pt>
                <c:pt idx="450">
                  <c:v>9.171E-2</c:v>
                </c:pt>
                <c:pt idx="451">
                  <c:v>9.171E-2</c:v>
                </c:pt>
                <c:pt idx="452">
                  <c:v>9.171E-2</c:v>
                </c:pt>
                <c:pt idx="453">
                  <c:v>9.171E-2</c:v>
                </c:pt>
                <c:pt idx="454">
                  <c:v>9.171E-2</c:v>
                </c:pt>
                <c:pt idx="455">
                  <c:v>9.1719999999999996E-2</c:v>
                </c:pt>
                <c:pt idx="456">
                  <c:v>9.1719999999999996E-2</c:v>
                </c:pt>
                <c:pt idx="457">
                  <c:v>9.1719999999999996E-2</c:v>
                </c:pt>
                <c:pt idx="458">
                  <c:v>9.1719999999999996E-2</c:v>
                </c:pt>
                <c:pt idx="459">
                  <c:v>9.1730000000000006E-2</c:v>
                </c:pt>
                <c:pt idx="460">
                  <c:v>9.1730000000000006E-2</c:v>
                </c:pt>
                <c:pt idx="461">
                  <c:v>9.1730000000000006E-2</c:v>
                </c:pt>
                <c:pt idx="462">
                  <c:v>9.1730000000000006E-2</c:v>
                </c:pt>
                <c:pt idx="463">
                  <c:v>9.1730000000000006E-2</c:v>
                </c:pt>
                <c:pt idx="464">
                  <c:v>9.1730000000000006E-2</c:v>
                </c:pt>
                <c:pt idx="465">
                  <c:v>9.1730000000000006E-2</c:v>
                </c:pt>
                <c:pt idx="466">
                  <c:v>9.1730000000000006E-2</c:v>
                </c:pt>
                <c:pt idx="467">
                  <c:v>9.1730000000000006E-2</c:v>
                </c:pt>
                <c:pt idx="468">
                  <c:v>9.1740000000000002E-2</c:v>
                </c:pt>
                <c:pt idx="469">
                  <c:v>9.1740000000000002E-2</c:v>
                </c:pt>
                <c:pt idx="470">
                  <c:v>9.1740000000000002E-2</c:v>
                </c:pt>
                <c:pt idx="471">
                  <c:v>9.1740000000000002E-2</c:v>
                </c:pt>
                <c:pt idx="472">
                  <c:v>9.1740000000000002E-2</c:v>
                </c:pt>
                <c:pt idx="473">
                  <c:v>9.1740000000000002E-2</c:v>
                </c:pt>
                <c:pt idx="474">
                  <c:v>9.1740000000000002E-2</c:v>
                </c:pt>
                <c:pt idx="475">
                  <c:v>9.1740000000000002E-2</c:v>
                </c:pt>
                <c:pt idx="476">
                  <c:v>9.1740000000000002E-2</c:v>
                </c:pt>
                <c:pt idx="477">
                  <c:v>9.1749999999999998E-2</c:v>
                </c:pt>
                <c:pt idx="478">
                  <c:v>9.1749999999999998E-2</c:v>
                </c:pt>
                <c:pt idx="479">
                  <c:v>9.1749999999999998E-2</c:v>
                </c:pt>
                <c:pt idx="480">
                  <c:v>9.1749999999999998E-2</c:v>
                </c:pt>
                <c:pt idx="481">
                  <c:v>9.1749999999999998E-2</c:v>
                </c:pt>
                <c:pt idx="482">
                  <c:v>9.1749999999999998E-2</c:v>
                </c:pt>
                <c:pt idx="483">
                  <c:v>9.1749999999999998E-2</c:v>
                </c:pt>
                <c:pt idx="484">
                  <c:v>9.1749999999999998E-2</c:v>
                </c:pt>
                <c:pt idx="485">
                  <c:v>9.1749999999999998E-2</c:v>
                </c:pt>
                <c:pt idx="486">
                  <c:v>9.1749999999999998E-2</c:v>
                </c:pt>
                <c:pt idx="487">
                  <c:v>9.1759999999999994E-2</c:v>
                </c:pt>
                <c:pt idx="488">
                  <c:v>9.1759999999999994E-2</c:v>
                </c:pt>
                <c:pt idx="489">
                  <c:v>9.1759999999999994E-2</c:v>
                </c:pt>
                <c:pt idx="490">
                  <c:v>9.1759999999999994E-2</c:v>
                </c:pt>
                <c:pt idx="491">
                  <c:v>9.1770000000000004E-2</c:v>
                </c:pt>
                <c:pt idx="492">
                  <c:v>9.1770000000000004E-2</c:v>
                </c:pt>
                <c:pt idx="493">
                  <c:v>9.1770000000000004E-2</c:v>
                </c:pt>
                <c:pt idx="494">
                  <c:v>9.1770000000000004E-2</c:v>
                </c:pt>
                <c:pt idx="495">
                  <c:v>9.1770000000000004E-2</c:v>
                </c:pt>
                <c:pt idx="496">
                  <c:v>9.1770000000000004E-2</c:v>
                </c:pt>
                <c:pt idx="497">
                  <c:v>9.1770000000000004E-2</c:v>
                </c:pt>
                <c:pt idx="498">
                  <c:v>9.1770000000000004E-2</c:v>
                </c:pt>
                <c:pt idx="499">
                  <c:v>9.1770000000000004E-2</c:v>
                </c:pt>
                <c:pt idx="500">
                  <c:v>9.1770000000000004E-2</c:v>
                </c:pt>
                <c:pt idx="501">
                  <c:v>9.178E-2</c:v>
                </c:pt>
                <c:pt idx="502">
                  <c:v>9.178E-2</c:v>
                </c:pt>
                <c:pt idx="503">
                  <c:v>9.178E-2</c:v>
                </c:pt>
                <c:pt idx="504">
                  <c:v>9.178E-2</c:v>
                </c:pt>
                <c:pt idx="505">
                  <c:v>9.178E-2</c:v>
                </c:pt>
                <c:pt idx="506">
                  <c:v>9.178E-2</c:v>
                </c:pt>
                <c:pt idx="507">
                  <c:v>9.178E-2</c:v>
                </c:pt>
                <c:pt idx="508">
                  <c:v>9.178E-2</c:v>
                </c:pt>
                <c:pt idx="509">
                  <c:v>9.178E-2</c:v>
                </c:pt>
                <c:pt idx="510">
                  <c:v>9.178E-2</c:v>
                </c:pt>
                <c:pt idx="511">
                  <c:v>9.178E-2</c:v>
                </c:pt>
                <c:pt idx="512">
                  <c:v>9.1789999999999997E-2</c:v>
                </c:pt>
                <c:pt idx="513">
                  <c:v>9.1789999999999997E-2</c:v>
                </c:pt>
                <c:pt idx="514">
                  <c:v>9.1789999999999997E-2</c:v>
                </c:pt>
                <c:pt idx="515">
                  <c:v>9.1789999999999997E-2</c:v>
                </c:pt>
                <c:pt idx="516">
                  <c:v>9.1789999999999997E-2</c:v>
                </c:pt>
                <c:pt idx="517">
                  <c:v>9.1789999999999997E-2</c:v>
                </c:pt>
                <c:pt idx="518">
                  <c:v>9.1789999999999997E-2</c:v>
                </c:pt>
                <c:pt idx="519">
                  <c:v>9.1789999999999997E-2</c:v>
                </c:pt>
                <c:pt idx="520">
                  <c:v>9.1789999999999997E-2</c:v>
                </c:pt>
                <c:pt idx="521">
                  <c:v>9.1800000000000007E-2</c:v>
                </c:pt>
                <c:pt idx="522">
                  <c:v>9.1800000000000007E-2</c:v>
                </c:pt>
                <c:pt idx="523">
                  <c:v>9.1800000000000007E-2</c:v>
                </c:pt>
                <c:pt idx="524">
                  <c:v>9.1800000000000007E-2</c:v>
                </c:pt>
                <c:pt idx="525">
                  <c:v>9.1800000000000007E-2</c:v>
                </c:pt>
                <c:pt idx="526">
                  <c:v>9.1800000000000007E-2</c:v>
                </c:pt>
                <c:pt idx="527">
                  <c:v>9.1810000000000003E-2</c:v>
                </c:pt>
                <c:pt idx="528">
                  <c:v>9.1810000000000003E-2</c:v>
                </c:pt>
                <c:pt idx="529">
                  <c:v>9.1810000000000003E-2</c:v>
                </c:pt>
                <c:pt idx="530">
                  <c:v>9.1810000000000003E-2</c:v>
                </c:pt>
                <c:pt idx="531">
                  <c:v>9.1810000000000003E-2</c:v>
                </c:pt>
                <c:pt idx="532">
                  <c:v>9.1810000000000003E-2</c:v>
                </c:pt>
                <c:pt idx="533">
                  <c:v>9.1810000000000003E-2</c:v>
                </c:pt>
                <c:pt idx="534">
                  <c:v>9.1810000000000003E-2</c:v>
                </c:pt>
                <c:pt idx="535">
                  <c:v>9.1810000000000003E-2</c:v>
                </c:pt>
                <c:pt idx="536">
                  <c:v>9.1810000000000003E-2</c:v>
                </c:pt>
                <c:pt idx="537">
                  <c:v>9.1810000000000003E-2</c:v>
                </c:pt>
                <c:pt idx="538">
                  <c:v>9.1810000000000003E-2</c:v>
                </c:pt>
                <c:pt idx="539">
                  <c:v>9.1810000000000003E-2</c:v>
                </c:pt>
                <c:pt idx="540">
                  <c:v>9.1810000000000003E-2</c:v>
                </c:pt>
                <c:pt idx="541">
                  <c:v>9.1819999999999999E-2</c:v>
                </c:pt>
                <c:pt idx="542">
                  <c:v>9.1819999999999999E-2</c:v>
                </c:pt>
                <c:pt idx="543">
                  <c:v>9.1819999999999999E-2</c:v>
                </c:pt>
                <c:pt idx="544">
                  <c:v>9.1819999999999999E-2</c:v>
                </c:pt>
                <c:pt idx="545">
                  <c:v>9.1819999999999999E-2</c:v>
                </c:pt>
                <c:pt idx="546">
                  <c:v>9.1819999999999999E-2</c:v>
                </c:pt>
                <c:pt idx="547">
                  <c:v>9.1819999999999999E-2</c:v>
                </c:pt>
                <c:pt idx="548">
                  <c:v>9.1819999999999999E-2</c:v>
                </c:pt>
                <c:pt idx="549">
                  <c:v>9.1819999999999999E-2</c:v>
                </c:pt>
                <c:pt idx="550">
                  <c:v>9.1819999999999999E-2</c:v>
                </c:pt>
                <c:pt idx="551">
                  <c:v>9.1819999999999999E-2</c:v>
                </c:pt>
                <c:pt idx="552">
                  <c:v>9.1829999999999995E-2</c:v>
                </c:pt>
                <c:pt idx="553">
                  <c:v>9.1829999999999995E-2</c:v>
                </c:pt>
                <c:pt idx="554">
                  <c:v>9.1829999999999995E-2</c:v>
                </c:pt>
                <c:pt idx="555">
                  <c:v>9.1829999999999995E-2</c:v>
                </c:pt>
                <c:pt idx="556">
                  <c:v>9.1829999999999995E-2</c:v>
                </c:pt>
                <c:pt idx="557">
                  <c:v>9.1829999999999995E-2</c:v>
                </c:pt>
                <c:pt idx="558">
                  <c:v>9.1840000000000005E-2</c:v>
                </c:pt>
                <c:pt idx="559">
                  <c:v>9.1840000000000005E-2</c:v>
                </c:pt>
                <c:pt idx="560">
                  <c:v>9.1840000000000005E-2</c:v>
                </c:pt>
                <c:pt idx="561">
                  <c:v>9.1840000000000005E-2</c:v>
                </c:pt>
                <c:pt idx="562">
                  <c:v>9.1840000000000005E-2</c:v>
                </c:pt>
                <c:pt idx="563">
                  <c:v>9.1840000000000005E-2</c:v>
                </c:pt>
                <c:pt idx="564">
                  <c:v>9.1840000000000005E-2</c:v>
                </c:pt>
                <c:pt idx="565">
                  <c:v>9.1840000000000005E-2</c:v>
                </c:pt>
                <c:pt idx="566">
                  <c:v>9.1840000000000005E-2</c:v>
                </c:pt>
                <c:pt idx="567">
                  <c:v>9.1840000000000005E-2</c:v>
                </c:pt>
                <c:pt idx="568">
                  <c:v>9.1850000000000001E-2</c:v>
                </c:pt>
                <c:pt idx="569">
                  <c:v>9.1850000000000001E-2</c:v>
                </c:pt>
                <c:pt idx="570">
                  <c:v>9.1850000000000001E-2</c:v>
                </c:pt>
                <c:pt idx="571">
                  <c:v>9.1850000000000001E-2</c:v>
                </c:pt>
                <c:pt idx="572">
                  <c:v>9.1850000000000001E-2</c:v>
                </c:pt>
                <c:pt idx="573">
                  <c:v>9.1859999999999997E-2</c:v>
                </c:pt>
                <c:pt idx="574">
                  <c:v>9.1859999999999997E-2</c:v>
                </c:pt>
                <c:pt idx="575">
                  <c:v>9.1859999999999997E-2</c:v>
                </c:pt>
                <c:pt idx="576">
                  <c:v>9.1859999999999997E-2</c:v>
                </c:pt>
                <c:pt idx="577">
                  <c:v>9.1859999999999997E-2</c:v>
                </c:pt>
                <c:pt idx="578">
                  <c:v>9.1859999999999997E-2</c:v>
                </c:pt>
                <c:pt idx="579">
                  <c:v>9.1859999999999997E-2</c:v>
                </c:pt>
                <c:pt idx="580">
                  <c:v>9.1859999999999997E-2</c:v>
                </c:pt>
                <c:pt idx="581">
                  <c:v>9.1859999999999997E-2</c:v>
                </c:pt>
                <c:pt idx="582">
                  <c:v>9.1859999999999997E-2</c:v>
                </c:pt>
                <c:pt idx="583">
                  <c:v>9.1859999999999997E-2</c:v>
                </c:pt>
                <c:pt idx="584">
                  <c:v>9.1869999999999993E-2</c:v>
                </c:pt>
                <c:pt idx="585">
                  <c:v>9.1869999999999993E-2</c:v>
                </c:pt>
                <c:pt idx="586">
                  <c:v>9.1869999999999993E-2</c:v>
                </c:pt>
                <c:pt idx="587">
                  <c:v>9.1869999999999993E-2</c:v>
                </c:pt>
                <c:pt idx="588">
                  <c:v>9.1869999999999993E-2</c:v>
                </c:pt>
                <c:pt idx="589">
                  <c:v>9.1869999999999993E-2</c:v>
                </c:pt>
                <c:pt idx="590">
                  <c:v>9.1869999999999993E-2</c:v>
                </c:pt>
                <c:pt idx="591">
                  <c:v>9.1880000000000003E-2</c:v>
                </c:pt>
                <c:pt idx="592">
                  <c:v>9.1880000000000003E-2</c:v>
                </c:pt>
                <c:pt idx="593">
                  <c:v>9.1880000000000003E-2</c:v>
                </c:pt>
                <c:pt idx="594">
                  <c:v>9.1880000000000003E-2</c:v>
                </c:pt>
                <c:pt idx="595">
                  <c:v>9.1880000000000003E-2</c:v>
                </c:pt>
                <c:pt idx="596">
                  <c:v>9.1889999999999999E-2</c:v>
                </c:pt>
                <c:pt idx="597">
                  <c:v>9.1889999999999999E-2</c:v>
                </c:pt>
                <c:pt idx="598">
                  <c:v>9.1889999999999999E-2</c:v>
                </c:pt>
                <c:pt idx="599">
                  <c:v>9.1889999999999999E-2</c:v>
                </c:pt>
                <c:pt idx="600">
                  <c:v>9.1889999999999999E-2</c:v>
                </c:pt>
                <c:pt idx="601">
                  <c:v>9.1889999999999999E-2</c:v>
                </c:pt>
                <c:pt idx="602">
                  <c:v>9.1889999999999999E-2</c:v>
                </c:pt>
                <c:pt idx="603">
                  <c:v>9.1889999999999999E-2</c:v>
                </c:pt>
                <c:pt idx="604">
                  <c:v>9.1889999999999999E-2</c:v>
                </c:pt>
                <c:pt idx="605">
                  <c:v>9.1889999999999999E-2</c:v>
                </c:pt>
                <c:pt idx="606">
                  <c:v>9.1889999999999999E-2</c:v>
                </c:pt>
                <c:pt idx="607">
                  <c:v>9.1899999999999996E-2</c:v>
                </c:pt>
                <c:pt idx="608">
                  <c:v>9.1899999999999996E-2</c:v>
                </c:pt>
                <c:pt idx="609">
                  <c:v>9.1899999999999996E-2</c:v>
                </c:pt>
                <c:pt idx="610">
                  <c:v>9.1899999999999996E-2</c:v>
                </c:pt>
                <c:pt idx="611">
                  <c:v>9.1899999999999996E-2</c:v>
                </c:pt>
                <c:pt idx="612">
                  <c:v>9.1910000000000006E-2</c:v>
                </c:pt>
                <c:pt idx="613">
                  <c:v>9.1910000000000006E-2</c:v>
                </c:pt>
                <c:pt idx="614">
                  <c:v>9.1910000000000006E-2</c:v>
                </c:pt>
                <c:pt idx="615">
                  <c:v>9.1910000000000006E-2</c:v>
                </c:pt>
                <c:pt idx="616">
                  <c:v>9.1910000000000006E-2</c:v>
                </c:pt>
                <c:pt idx="617">
                  <c:v>9.1910000000000006E-2</c:v>
                </c:pt>
                <c:pt idx="618">
                  <c:v>9.1910000000000006E-2</c:v>
                </c:pt>
                <c:pt idx="619">
                  <c:v>9.1920000000000002E-2</c:v>
                </c:pt>
                <c:pt idx="620">
                  <c:v>9.1920000000000002E-2</c:v>
                </c:pt>
                <c:pt idx="621">
                  <c:v>9.1920000000000002E-2</c:v>
                </c:pt>
                <c:pt idx="622">
                  <c:v>9.1920000000000002E-2</c:v>
                </c:pt>
                <c:pt idx="623">
                  <c:v>9.1920000000000002E-2</c:v>
                </c:pt>
                <c:pt idx="624">
                  <c:v>9.1920000000000002E-2</c:v>
                </c:pt>
                <c:pt idx="625">
                  <c:v>9.1929999999999998E-2</c:v>
                </c:pt>
                <c:pt idx="626">
                  <c:v>9.1929999999999998E-2</c:v>
                </c:pt>
                <c:pt idx="627">
                  <c:v>9.1929999999999998E-2</c:v>
                </c:pt>
                <c:pt idx="628">
                  <c:v>9.1929999999999998E-2</c:v>
                </c:pt>
                <c:pt idx="629">
                  <c:v>9.1929999999999998E-2</c:v>
                </c:pt>
                <c:pt idx="630">
                  <c:v>9.1929999999999998E-2</c:v>
                </c:pt>
                <c:pt idx="631">
                  <c:v>9.1929999999999998E-2</c:v>
                </c:pt>
                <c:pt idx="632">
                  <c:v>9.1939999999999994E-2</c:v>
                </c:pt>
                <c:pt idx="633">
                  <c:v>9.1939999999999994E-2</c:v>
                </c:pt>
                <c:pt idx="634">
                  <c:v>9.1939999999999994E-2</c:v>
                </c:pt>
                <c:pt idx="635">
                  <c:v>9.1939999999999994E-2</c:v>
                </c:pt>
                <c:pt idx="636">
                  <c:v>9.1939999999999994E-2</c:v>
                </c:pt>
                <c:pt idx="637">
                  <c:v>9.1939999999999994E-2</c:v>
                </c:pt>
                <c:pt idx="638">
                  <c:v>9.1950000000000004E-2</c:v>
                </c:pt>
                <c:pt idx="639">
                  <c:v>9.1950000000000004E-2</c:v>
                </c:pt>
                <c:pt idx="640">
                  <c:v>9.1950000000000004E-2</c:v>
                </c:pt>
                <c:pt idx="641">
                  <c:v>9.1950000000000004E-2</c:v>
                </c:pt>
                <c:pt idx="642">
                  <c:v>9.1950000000000004E-2</c:v>
                </c:pt>
                <c:pt idx="643">
                  <c:v>9.1950000000000004E-2</c:v>
                </c:pt>
                <c:pt idx="644">
                  <c:v>9.1950000000000004E-2</c:v>
                </c:pt>
                <c:pt idx="645">
                  <c:v>9.1950000000000004E-2</c:v>
                </c:pt>
                <c:pt idx="646">
                  <c:v>9.1950000000000004E-2</c:v>
                </c:pt>
                <c:pt idx="647">
                  <c:v>9.1950000000000004E-2</c:v>
                </c:pt>
                <c:pt idx="648">
                  <c:v>9.1950000000000004E-2</c:v>
                </c:pt>
                <c:pt idx="649">
                  <c:v>9.1950000000000004E-2</c:v>
                </c:pt>
                <c:pt idx="650">
                  <c:v>9.1950000000000004E-2</c:v>
                </c:pt>
                <c:pt idx="651">
                  <c:v>9.1950000000000004E-2</c:v>
                </c:pt>
                <c:pt idx="652">
                  <c:v>9.196E-2</c:v>
                </c:pt>
                <c:pt idx="653">
                  <c:v>9.196E-2</c:v>
                </c:pt>
                <c:pt idx="654">
                  <c:v>9.196E-2</c:v>
                </c:pt>
                <c:pt idx="655">
                  <c:v>9.196E-2</c:v>
                </c:pt>
                <c:pt idx="656">
                  <c:v>9.196E-2</c:v>
                </c:pt>
                <c:pt idx="657">
                  <c:v>9.196E-2</c:v>
                </c:pt>
                <c:pt idx="658">
                  <c:v>9.196E-2</c:v>
                </c:pt>
                <c:pt idx="659">
                  <c:v>9.1980000000000006E-2</c:v>
                </c:pt>
                <c:pt idx="660">
                  <c:v>9.1980000000000006E-2</c:v>
                </c:pt>
                <c:pt idx="661">
                  <c:v>9.1980000000000006E-2</c:v>
                </c:pt>
                <c:pt idx="662">
                  <c:v>9.1980000000000006E-2</c:v>
                </c:pt>
                <c:pt idx="663">
                  <c:v>9.1980000000000006E-2</c:v>
                </c:pt>
                <c:pt idx="664">
                  <c:v>9.1990000000000002E-2</c:v>
                </c:pt>
                <c:pt idx="665">
                  <c:v>9.1990000000000002E-2</c:v>
                </c:pt>
                <c:pt idx="666">
                  <c:v>9.1990000000000002E-2</c:v>
                </c:pt>
                <c:pt idx="667">
                  <c:v>9.1990000000000002E-2</c:v>
                </c:pt>
                <c:pt idx="668">
                  <c:v>9.1990000000000002E-2</c:v>
                </c:pt>
                <c:pt idx="669">
                  <c:v>9.1990000000000002E-2</c:v>
                </c:pt>
                <c:pt idx="670">
                  <c:v>9.1990000000000002E-2</c:v>
                </c:pt>
                <c:pt idx="671">
                  <c:v>9.1990000000000002E-2</c:v>
                </c:pt>
                <c:pt idx="672">
                  <c:v>9.1999999999999998E-2</c:v>
                </c:pt>
                <c:pt idx="673">
                  <c:v>9.1999999999999998E-2</c:v>
                </c:pt>
                <c:pt idx="674">
                  <c:v>9.1999999999999998E-2</c:v>
                </c:pt>
                <c:pt idx="675">
                  <c:v>9.1999999999999998E-2</c:v>
                </c:pt>
                <c:pt idx="676">
                  <c:v>9.1999999999999998E-2</c:v>
                </c:pt>
                <c:pt idx="677">
                  <c:v>9.1999999999999998E-2</c:v>
                </c:pt>
                <c:pt idx="678">
                  <c:v>9.1999999999999998E-2</c:v>
                </c:pt>
                <c:pt idx="679">
                  <c:v>9.1999999999999998E-2</c:v>
                </c:pt>
                <c:pt idx="680">
                  <c:v>9.1999999999999998E-2</c:v>
                </c:pt>
                <c:pt idx="681">
                  <c:v>9.1999999999999998E-2</c:v>
                </c:pt>
                <c:pt idx="682">
                  <c:v>9.1999999999999998E-2</c:v>
                </c:pt>
                <c:pt idx="683">
                  <c:v>9.1999999999999998E-2</c:v>
                </c:pt>
                <c:pt idx="684">
                  <c:v>9.1999999999999998E-2</c:v>
                </c:pt>
                <c:pt idx="685">
                  <c:v>9.1999999999999998E-2</c:v>
                </c:pt>
                <c:pt idx="686">
                  <c:v>9.1999999999999998E-2</c:v>
                </c:pt>
                <c:pt idx="687">
                  <c:v>9.2020000000000005E-2</c:v>
                </c:pt>
                <c:pt idx="688">
                  <c:v>9.2020000000000005E-2</c:v>
                </c:pt>
                <c:pt idx="689">
                  <c:v>9.2020000000000005E-2</c:v>
                </c:pt>
              </c:numCache>
            </c:numRef>
          </c:yVal>
          <c:smooth val="0"/>
          <c:extLst>
            <c:ext xmlns:c16="http://schemas.microsoft.com/office/drawing/2014/chart" uri="{C3380CC4-5D6E-409C-BE32-E72D297353CC}">
              <c16:uniqueId val="{00000006-8DA4-421E-BCE1-212500ADC481}"/>
            </c:ext>
          </c:extLst>
        </c:ser>
        <c:ser>
          <c:idx val="7"/>
          <c:order val="7"/>
          <c:tx>
            <c:strRef>
              <c:f>Cs_Results!$J$2</c:f>
              <c:strCache>
                <c:ptCount val="1"/>
                <c:pt idx="0">
                  <c:v>V</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Cs_Results!$J$3:$J$692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3.3699999999999999E-5</c:v>
                </c:pt>
                <c:pt idx="24">
                  <c:v>4.0939999999999998E-4</c:v>
                </c:pt>
                <c:pt idx="25">
                  <c:v>4.0939999999999998E-4</c:v>
                </c:pt>
                <c:pt idx="26">
                  <c:v>4.0939999999999998E-4</c:v>
                </c:pt>
                <c:pt idx="27">
                  <c:v>4.0939999999999998E-4</c:v>
                </c:pt>
                <c:pt idx="28">
                  <c:v>4.417E-4</c:v>
                </c:pt>
                <c:pt idx="29">
                  <c:v>5.2300000000000003E-4</c:v>
                </c:pt>
                <c:pt idx="30">
                  <c:v>5.2300000000000003E-4</c:v>
                </c:pt>
                <c:pt idx="31">
                  <c:v>5.2300000000000003E-4</c:v>
                </c:pt>
                <c:pt idx="32">
                  <c:v>5.3030000000000004E-4</c:v>
                </c:pt>
                <c:pt idx="33">
                  <c:v>6.3900000000000003E-4</c:v>
                </c:pt>
                <c:pt idx="34">
                  <c:v>6.3900000000000003E-4</c:v>
                </c:pt>
                <c:pt idx="35">
                  <c:v>6.3900000000000003E-4</c:v>
                </c:pt>
                <c:pt idx="36">
                  <c:v>6.3900000000000003E-4</c:v>
                </c:pt>
                <c:pt idx="37">
                  <c:v>6.401E-4</c:v>
                </c:pt>
                <c:pt idx="38">
                  <c:v>6.401E-4</c:v>
                </c:pt>
                <c:pt idx="39">
                  <c:v>6.401E-4</c:v>
                </c:pt>
                <c:pt idx="40">
                  <c:v>6.401E-4</c:v>
                </c:pt>
                <c:pt idx="41">
                  <c:v>6.4059999999999996E-4</c:v>
                </c:pt>
                <c:pt idx="42">
                  <c:v>6.4059999999999996E-4</c:v>
                </c:pt>
                <c:pt idx="43">
                  <c:v>6.4059999999999996E-4</c:v>
                </c:pt>
                <c:pt idx="44">
                  <c:v>6.4059999999999996E-4</c:v>
                </c:pt>
                <c:pt idx="45">
                  <c:v>6.4059999999999996E-4</c:v>
                </c:pt>
                <c:pt idx="46">
                  <c:v>6.4099999999999997E-4</c:v>
                </c:pt>
                <c:pt idx="47">
                  <c:v>6.4099999999999997E-4</c:v>
                </c:pt>
                <c:pt idx="48">
                  <c:v>6.4099999999999997E-4</c:v>
                </c:pt>
                <c:pt idx="49">
                  <c:v>6.4099999999999997E-4</c:v>
                </c:pt>
                <c:pt idx="50">
                  <c:v>6.4099999999999997E-4</c:v>
                </c:pt>
                <c:pt idx="51">
                  <c:v>6.4099999999999997E-4</c:v>
                </c:pt>
                <c:pt idx="52">
                  <c:v>6.4099999999999997E-4</c:v>
                </c:pt>
                <c:pt idx="53">
                  <c:v>6.4099999999999997E-4</c:v>
                </c:pt>
                <c:pt idx="54">
                  <c:v>6.4139999999999998E-4</c:v>
                </c:pt>
                <c:pt idx="55">
                  <c:v>6.4139999999999998E-4</c:v>
                </c:pt>
                <c:pt idx="56">
                  <c:v>6.4139999999999998E-4</c:v>
                </c:pt>
                <c:pt idx="57">
                  <c:v>6.4139999999999998E-4</c:v>
                </c:pt>
                <c:pt idx="58">
                  <c:v>6.4139999999999998E-4</c:v>
                </c:pt>
                <c:pt idx="59">
                  <c:v>6.4159999999999998E-4</c:v>
                </c:pt>
                <c:pt idx="60">
                  <c:v>6.4159999999999998E-4</c:v>
                </c:pt>
                <c:pt idx="61">
                  <c:v>6.4159999999999998E-4</c:v>
                </c:pt>
                <c:pt idx="62">
                  <c:v>6.4159999999999998E-4</c:v>
                </c:pt>
                <c:pt idx="63">
                  <c:v>6.4159999999999998E-4</c:v>
                </c:pt>
                <c:pt idx="64">
                  <c:v>6.4179999999999999E-4</c:v>
                </c:pt>
                <c:pt idx="65">
                  <c:v>6.4179999999999999E-4</c:v>
                </c:pt>
                <c:pt idx="66">
                  <c:v>6.4179999999999999E-4</c:v>
                </c:pt>
                <c:pt idx="67">
                  <c:v>6.4179999999999999E-4</c:v>
                </c:pt>
                <c:pt idx="68">
                  <c:v>6.4230000000000005E-4</c:v>
                </c:pt>
                <c:pt idx="69">
                  <c:v>6.4230000000000005E-4</c:v>
                </c:pt>
                <c:pt idx="70">
                  <c:v>6.4230000000000005E-4</c:v>
                </c:pt>
                <c:pt idx="71">
                  <c:v>6.4230000000000005E-4</c:v>
                </c:pt>
                <c:pt idx="72">
                  <c:v>6.424E-4</c:v>
                </c:pt>
                <c:pt idx="73">
                  <c:v>6.424E-4</c:v>
                </c:pt>
                <c:pt idx="74">
                  <c:v>6.424E-4</c:v>
                </c:pt>
                <c:pt idx="75">
                  <c:v>6.424E-4</c:v>
                </c:pt>
                <c:pt idx="76">
                  <c:v>6.424E-4</c:v>
                </c:pt>
                <c:pt idx="77">
                  <c:v>6.424E-4</c:v>
                </c:pt>
                <c:pt idx="78">
                  <c:v>6.4249999999999995E-4</c:v>
                </c:pt>
                <c:pt idx="79">
                  <c:v>6.4260000000000001E-4</c:v>
                </c:pt>
                <c:pt idx="80">
                  <c:v>6.4260000000000001E-4</c:v>
                </c:pt>
                <c:pt idx="81">
                  <c:v>6.4260000000000001E-4</c:v>
                </c:pt>
                <c:pt idx="82">
                  <c:v>6.4260000000000001E-4</c:v>
                </c:pt>
                <c:pt idx="83">
                  <c:v>6.4260000000000001E-4</c:v>
                </c:pt>
                <c:pt idx="84">
                  <c:v>6.4260000000000001E-4</c:v>
                </c:pt>
                <c:pt idx="85">
                  <c:v>6.4260000000000001E-4</c:v>
                </c:pt>
                <c:pt idx="86">
                  <c:v>6.4260000000000001E-4</c:v>
                </c:pt>
                <c:pt idx="87">
                  <c:v>6.4260000000000001E-4</c:v>
                </c:pt>
                <c:pt idx="88">
                  <c:v>6.4260000000000001E-4</c:v>
                </c:pt>
                <c:pt idx="89">
                  <c:v>6.4260000000000001E-4</c:v>
                </c:pt>
                <c:pt idx="90">
                  <c:v>6.4260000000000001E-4</c:v>
                </c:pt>
                <c:pt idx="91">
                  <c:v>6.4260000000000001E-4</c:v>
                </c:pt>
                <c:pt idx="92">
                  <c:v>6.4260000000000001E-4</c:v>
                </c:pt>
                <c:pt idx="93">
                  <c:v>6.4260000000000001E-4</c:v>
                </c:pt>
                <c:pt idx="94">
                  <c:v>6.4260000000000001E-4</c:v>
                </c:pt>
                <c:pt idx="95">
                  <c:v>6.4260000000000001E-4</c:v>
                </c:pt>
                <c:pt idx="96">
                  <c:v>6.4269999999999996E-4</c:v>
                </c:pt>
                <c:pt idx="97">
                  <c:v>6.4269999999999996E-4</c:v>
                </c:pt>
                <c:pt idx="98">
                  <c:v>6.4269999999999996E-4</c:v>
                </c:pt>
                <c:pt idx="99">
                  <c:v>6.4269999999999996E-4</c:v>
                </c:pt>
                <c:pt idx="100">
                  <c:v>6.4269999999999996E-4</c:v>
                </c:pt>
                <c:pt idx="101">
                  <c:v>6.4269999999999996E-4</c:v>
                </c:pt>
                <c:pt idx="102">
                  <c:v>6.4269999999999996E-4</c:v>
                </c:pt>
                <c:pt idx="103">
                  <c:v>6.4269999999999996E-4</c:v>
                </c:pt>
                <c:pt idx="104">
                  <c:v>6.4269999999999996E-4</c:v>
                </c:pt>
                <c:pt idx="105">
                  <c:v>6.4269999999999996E-4</c:v>
                </c:pt>
                <c:pt idx="106">
                  <c:v>6.4269999999999996E-4</c:v>
                </c:pt>
                <c:pt idx="107">
                  <c:v>6.4269999999999996E-4</c:v>
                </c:pt>
                <c:pt idx="108">
                  <c:v>6.4269999999999996E-4</c:v>
                </c:pt>
                <c:pt idx="109">
                  <c:v>6.4269999999999996E-4</c:v>
                </c:pt>
                <c:pt idx="110">
                  <c:v>6.4269999999999996E-4</c:v>
                </c:pt>
                <c:pt idx="111">
                  <c:v>6.4269999999999996E-4</c:v>
                </c:pt>
                <c:pt idx="112">
                  <c:v>6.4269999999999996E-4</c:v>
                </c:pt>
                <c:pt idx="113">
                  <c:v>6.4269999999999996E-4</c:v>
                </c:pt>
                <c:pt idx="114">
                  <c:v>6.4269999999999996E-4</c:v>
                </c:pt>
                <c:pt idx="115">
                  <c:v>6.4269999999999996E-4</c:v>
                </c:pt>
                <c:pt idx="116">
                  <c:v>6.4269999999999996E-4</c:v>
                </c:pt>
                <c:pt idx="117">
                  <c:v>6.4269999999999996E-4</c:v>
                </c:pt>
                <c:pt idx="118">
                  <c:v>6.4269999999999996E-4</c:v>
                </c:pt>
                <c:pt idx="119">
                  <c:v>6.4269999999999996E-4</c:v>
                </c:pt>
                <c:pt idx="120">
                  <c:v>6.4269999999999996E-4</c:v>
                </c:pt>
                <c:pt idx="121">
                  <c:v>6.4269999999999996E-4</c:v>
                </c:pt>
                <c:pt idx="122">
                  <c:v>6.4269999999999996E-4</c:v>
                </c:pt>
                <c:pt idx="123">
                  <c:v>6.4269999999999996E-4</c:v>
                </c:pt>
                <c:pt idx="124">
                  <c:v>6.4269999999999996E-4</c:v>
                </c:pt>
                <c:pt idx="125">
                  <c:v>6.4269999999999996E-4</c:v>
                </c:pt>
                <c:pt idx="126">
                  <c:v>6.4269999999999996E-4</c:v>
                </c:pt>
                <c:pt idx="127">
                  <c:v>6.4269999999999996E-4</c:v>
                </c:pt>
                <c:pt idx="128">
                  <c:v>6.4269999999999996E-4</c:v>
                </c:pt>
                <c:pt idx="129">
                  <c:v>6.4269999999999996E-4</c:v>
                </c:pt>
                <c:pt idx="130">
                  <c:v>6.4269999999999996E-4</c:v>
                </c:pt>
                <c:pt idx="131">
                  <c:v>6.4269999999999996E-4</c:v>
                </c:pt>
                <c:pt idx="132">
                  <c:v>6.4269999999999996E-4</c:v>
                </c:pt>
                <c:pt idx="133">
                  <c:v>6.4269999999999996E-4</c:v>
                </c:pt>
                <c:pt idx="134">
                  <c:v>6.4269999999999996E-4</c:v>
                </c:pt>
                <c:pt idx="135">
                  <c:v>6.4269999999999996E-4</c:v>
                </c:pt>
                <c:pt idx="136">
                  <c:v>6.4269999999999996E-4</c:v>
                </c:pt>
                <c:pt idx="137">
                  <c:v>6.4280000000000001E-4</c:v>
                </c:pt>
                <c:pt idx="138">
                  <c:v>6.4280000000000001E-4</c:v>
                </c:pt>
                <c:pt idx="139">
                  <c:v>6.4280000000000001E-4</c:v>
                </c:pt>
                <c:pt idx="140">
                  <c:v>6.4280000000000001E-4</c:v>
                </c:pt>
                <c:pt idx="141">
                  <c:v>6.4280000000000001E-4</c:v>
                </c:pt>
                <c:pt idx="142">
                  <c:v>6.4280000000000001E-4</c:v>
                </c:pt>
                <c:pt idx="143">
                  <c:v>6.4280000000000001E-4</c:v>
                </c:pt>
                <c:pt idx="144">
                  <c:v>6.4280000000000001E-4</c:v>
                </c:pt>
                <c:pt idx="145">
                  <c:v>6.4280000000000001E-4</c:v>
                </c:pt>
                <c:pt idx="146">
                  <c:v>6.4280000000000001E-4</c:v>
                </c:pt>
                <c:pt idx="147">
                  <c:v>6.4280000000000001E-4</c:v>
                </c:pt>
                <c:pt idx="148">
                  <c:v>6.4280000000000001E-4</c:v>
                </c:pt>
                <c:pt idx="149">
                  <c:v>6.4280000000000001E-4</c:v>
                </c:pt>
                <c:pt idx="150">
                  <c:v>6.4280000000000001E-4</c:v>
                </c:pt>
                <c:pt idx="151">
                  <c:v>6.4280000000000001E-4</c:v>
                </c:pt>
                <c:pt idx="152">
                  <c:v>6.4280000000000001E-4</c:v>
                </c:pt>
                <c:pt idx="153">
                  <c:v>6.4280000000000001E-4</c:v>
                </c:pt>
                <c:pt idx="154">
                  <c:v>6.4280000000000001E-4</c:v>
                </c:pt>
                <c:pt idx="155">
                  <c:v>6.4280000000000001E-4</c:v>
                </c:pt>
                <c:pt idx="156">
                  <c:v>6.4280000000000001E-4</c:v>
                </c:pt>
                <c:pt idx="157">
                  <c:v>6.4280000000000001E-4</c:v>
                </c:pt>
                <c:pt idx="158">
                  <c:v>6.4280000000000001E-4</c:v>
                </c:pt>
                <c:pt idx="159">
                  <c:v>6.4280000000000001E-4</c:v>
                </c:pt>
                <c:pt idx="160">
                  <c:v>6.4280000000000001E-4</c:v>
                </c:pt>
                <c:pt idx="161">
                  <c:v>6.4280000000000001E-4</c:v>
                </c:pt>
                <c:pt idx="162">
                  <c:v>6.4280000000000001E-4</c:v>
                </c:pt>
                <c:pt idx="163">
                  <c:v>6.4280000000000001E-4</c:v>
                </c:pt>
                <c:pt idx="164">
                  <c:v>6.4280000000000001E-4</c:v>
                </c:pt>
                <c:pt idx="165">
                  <c:v>6.4280000000000001E-4</c:v>
                </c:pt>
                <c:pt idx="166">
                  <c:v>6.4289999999999996E-4</c:v>
                </c:pt>
                <c:pt idx="167">
                  <c:v>6.4289999999999996E-4</c:v>
                </c:pt>
                <c:pt idx="168">
                  <c:v>6.4289999999999996E-4</c:v>
                </c:pt>
                <c:pt idx="169">
                  <c:v>6.4289999999999996E-4</c:v>
                </c:pt>
                <c:pt idx="170">
                  <c:v>6.4289999999999996E-4</c:v>
                </c:pt>
                <c:pt idx="171">
                  <c:v>6.4289999999999996E-4</c:v>
                </c:pt>
                <c:pt idx="172">
                  <c:v>6.4289999999999996E-4</c:v>
                </c:pt>
                <c:pt idx="173">
                  <c:v>6.4289999999999996E-4</c:v>
                </c:pt>
                <c:pt idx="174">
                  <c:v>6.4289999999999996E-4</c:v>
                </c:pt>
                <c:pt idx="175">
                  <c:v>6.4289999999999996E-4</c:v>
                </c:pt>
                <c:pt idx="176">
                  <c:v>6.4289999999999996E-4</c:v>
                </c:pt>
                <c:pt idx="177">
                  <c:v>6.4289999999999996E-4</c:v>
                </c:pt>
                <c:pt idx="178">
                  <c:v>6.4289999999999996E-4</c:v>
                </c:pt>
                <c:pt idx="179">
                  <c:v>6.4289999999999996E-4</c:v>
                </c:pt>
                <c:pt idx="180">
                  <c:v>6.4289999999999996E-4</c:v>
                </c:pt>
                <c:pt idx="181">
                  <c:v>6.4289999999999996E-4</c:v>
                </c:pt>
                <c:pt idx="182">
                  <c:v>6.4289999999999996E-4</c:v>
                </c:pt>
                <c:pt idx="183">
                  <c:v>6.4289999999999996E-4</c:v>
                </c:pt>
                <c:pt idx="184">
                  <c:v>6.4289999999999996E-4</c:v>
                </c:pt>
                <c:pt idx="185">
                  <c:v>6.4289999999999996E-4</c:v>
                </c:pt>
                <c:pt idx="186">
                  <c:v>6.4289999999999996E-4</c:v>
                </c:pt>
                <c:pt idx="187">
                  <c:v>6.4289999999999996E-4</c:v>
                </c:pt>
                <c:pt idx="188">
                  <c:v>6.4289999999999996E-4</c:v>
                </c:pt>
                <c:pt idx="189">
                  <c:v>6.4289999999999996E-4</c:v>
                </c:pt>
                <c:pt idx="190">
                  <c:v>6.4289999999999996E-4</c:v>
                </c:pt>
                <c:pt idx="191">
                  <c:v>6.4289999999999996E-4</c:v>
                </c:pt>
                <c:pt idx="192">
                  <c:v>6.4289999999999996E-4</c:v>
                </c:pt>
                <c:pt idx="193">
                  <c:v>6.4309999999999997E-4</c:v>
                </c:pt>
                <c:pt idx="194">
                  <c:v>6.4309999999999997E-4</c:v>
                </c:pt>
                <c:pt idx="195">
                  <c:v>6.4309999999999997E-4</c:v>
                </c:pt>
                <c:pt idx="196">
                  <c:v>6.4309999999999997E-4</c:v>
                </c:pt>
                <c:pt idx="197">
                  <c:v>6.4309999999999997E-4</c:v>
                </c:pt>
                <c:pt idx="198">
                  <c:v>6.4309999999999997E-4</c:v>
                </c:pt>
                <c:pt idx="199">
                  <c:v>6.4309999999999997E-4</c:v>
                </c:pt>
                <c:pt idx="200">
                  <c:v>6.4309999999999997E-4</c:v>
                </c:pt>
                <c:pt idx="201">
                  <c:v>6.4309999999999997E-4</c:v>
                </c:pt>
                <c:pt idx="202">
                  <c:v>6.4309999999999997E-4</c:v>
                </c:pt>
                <c:pt idx="203">
                  <c:v>6.4309999999999997E-4</c:v>
                </c:pt>
                <c:pt idx="204">
                  <c:v>6.4309999999999997E-4</c:v>
                </c:pt>
                <c:pt idx="205">
                  <c:v>6.4309999999999997E-4</c:v>
                </c:pt>
                <c:pt idx="206">
                  <c:v>6.4309999999999997E-4</c:v>
                </c:pt>
                <c:pt idx="207">
                  <c:v>6.4309999999999997E-4</c:v>
                </c:pt>
                <c:pt idx="208">
                  <c:v>6.4309999999999997E-4</c:v>
                </c:pt>
                <c:pt idx="209">
                  <c:v>6.4309999999999997E-4</c:v>
                </c:pt>
                <c:pt idx="210">
                  <c:v>6.4309999999999997E-4</c:v>
                </c:pt>
                <c:pt idx="211">
                  <c:v>6.4320000000000002E-4</c:v>
                </c:pt>
                <c:pt idx="212">
                  <c:v>6.4320000000000002E-4</c:v>
                </c:pt>
                <c:pt idx="213">
                  <c:v>6.4320000000000002E-4</c:v>
                </c:pt>
                <c:pt idx="214">
                  <c:v>6.4320000000000002E-4</c:v>
                </c:pt>
                <c:pt idx="215">
                  <c:v>6.4320000000000002E-4</c:v>
                </c:pt>
                <c:pt idx="216">
                  <c:v>6.4329999999999997E-4</c:v>
                </c:pt>
                <c:pt idx="217">
                  <c:v>6.4329999999999997E-4</c:v>
                </c:pt>
                <c:pt idx="218">
                  <c:v>6.4329999999999997E-4</c:v>
                </c:pt>
                <c:pt idx="219">
                  <c:v>6.4329999999999997E-4</c:v>
                </c:pt>
                <c:pt idx="220">
                  <c:v>6.4329999999999997E-4</c:v>
                </c:pt>
                <c:pt idx="221">
                  <c:v>6.4329999999999997E-4</c:v>
                </c:pt>
                <c:pt idx="222">
                  <c:v>6.4340000000000003E-4</c:v>
                </c:pt>
                <c:pt idx="223">
                  <c:v>6.4340000000000003E-4</c:v>
                </c:pt>
                <c:pt idx="224">
                  <c:v>6.4340000000000003E-4</c:v>
                </c:pt>
                <c:pt idx="225">
                  <c:v>6.4340000000000003E-4</c:v>
                </c:pt>
                <c:pt idx="226">
                  <c:v>6.4340000000000003E-4</c:v>
                </c:pt>
                <c:pt idx="227">
                  <c:v>6.4340000000000003E-4</c:v>
                </c:pt>
                <c:pt idx="228">
                  <c:v>6.4340000000000003E-4</c:v>
                </c:pt>
                <c:pt idx="229">
                  <c:v>6.4340000000000003E-4</c:v>
                </c:pt>
                <c:pt idx="230">
                  <c:v>6.4340000000000003E-4</c:v>
                </c:pt>
                <c:pt idx="231">
                  <c:v>6.4340000000000003E-4</c:v>
                </c:pt>
                <c:pt idx="232">
                  <c:v>6.4340000000000003E-4</c:v>
                </c:pt>
                <c:pt idx="233">
                  <c:v>6.4340000000000003E-4</c:v>
                </c:pt>
                <c:pt idx="234">
                  <c:v>6.4340000000000003E-4</c:v>
                </c:pt>
                <c:pt idx="235">
                  <c:v>6.4340000000000003E-4</c:v>
                </c:pt>
                <c:pt idx="236">
                  <c:v>6.4340000000000003E-4</c:v>
                </c:pt>
                <c:pt idx="237">
                  <c:v>6.4340000000000003E-4</c:v>
                </c:pt>
                <c:pt idx="238">
                  <c:v>6.4340000000000003E-4</c:v>
                </c:pt>
                <c:pt idx="239">
                  <c:v>6.4340000000000003E-4</c:v>
                </c:pt>
                <c:pt idx="240">
                  <c:v>6.4340000000000003E-4</c:v>
                </c:pt>
                <c:pt idx="241">
                  <c:v>6.4340000000000003E-4</c:v>
                </c:pt>
                <c:pt idx="242">
                  <c:v>6.4340000000000003E-4</c:v>
                </c:pt>
                <c:pt idx="243">
                  <c:v>6.4340000000000003E-4</c:v>
                </c:pt>
                <c:pt idx="244">
                  <c:v>6.4349999999999997E-4</c:v>
                </c:pt>
                <c:pt idx="245">
                  <c:v>6.4349999999999997E-4</c:v>
                </c:pt>
                <c:pt idx="246">
                  <c:v>6.4349999999999997E-4</c:v>
                </c:pt>
                <c:pt idx="247">
                  <c:v>6.4349999999999997E-4</c:v>
                </c:pt>
                <c:pt idx="248">
                  <c:v>6.4349999999999997E-4</c:v>
                </c:pt>
                <c:pt idx="249">
                  <c:v>6.4360000000000003E-4</c:v>
                </c:pt>
                <c:pt idx="250">
                  <c:v>6.4360000000000003E-4</c:v>
                </c:pt>
                <c:pt idx="251">
                  <c:v>6.4360000000000003E-4</c:v>
                </c:pt>
                <c:pt idx="252">
                  <c:v>6.4360000000000003E-4</c:v>
                </c:pt>
                <c:pt idx="253">
                  <c:v>6.4360000000000003E-4</c:v>
                </c:pt>
                <c:pt idx="254">
                  <c:v>6.4360000000000003E-4</c:v>
                </c:pt>
                <c:pt idx="255">
                  <c:v>6.4360000000000003E-4</c:v>
                </c:pt>
                <c:pt idx="256">
                  <c:v>6.4360000000000003E-4</c:v>
                </c:pt>
                <c:pt idx="257">
                  <c:v>6.4360000000000003E-4</c:v>
                </c:pt>
                <c:pt idx="258">
                  <c:v>6.4360000000000003E-4</c:v>
                </c:pt>
                <c:pt idx="259">
                  <c:v>6.4360000000000003E-4</c:v>
                </c:pt>
                <c:pt idx="260">
                  <c:v>6.4360000000000003E-4</c:v>
                </c:pt>
                <c:pt idx="261">
                  <c:v>6.4360000000000003E-4</c:v>
                </c:pt>
                <c:pt idx="262">
                  <c:v>6.4360000000000003E-4</c:v>
                </c:pt>
                <c:pt idx="263">
                  <c:v>6.4360000000000003E-4</c:v>
                </c:pt>
                <c:pt idx="264">
                  <c:v>6.4360000000000003E-4</c:v>
                </c:pt>
                <c:pt idx="265">
                  <c:v>6.4360000000000003E-4</c:v>
                </c:pt>
                <c:pt idx="266">
                  <c:v>6.4360000000000003E-4</c:v>
                </c:pt>
                <c:pt idx="267">
                  <c:v>6.4360000000000003E-4</c:v>
                </c:pt>
                <c:pt idx="268">
                  <c:v>6.4360000000000003E-4</c:v>
                </c:pt>
                <c:pt idx="269">
                  <c:v>6.4360000000000003E-4</c:v>
                </c:pt>
                <c:pt idx="270">
                  <c:v>6.4360000000000003E-4</c:v>
                </c:pt>
                <c:pt idx="271">
                  <c:v>6.4360000000000003E-4</c:v>
                </c:pt>
                <c:pt idx="272">
                  <c:v>6.4360000000000003E-4</c:v>
                </c:pt>
                <c:pt idx="273">
                  <c:v>6.4360000000000003E-4</c:v>
                </c:pt>
                <c:pt idx="274">
                  <c:v>6.4360000000000003E-4</c:v>
                </c:pt>
                <c:pt idx="275">
                  <c:v>6.4360000000000003E-4</c:v>
                </c:pt>
                <c:pt idx="276">
                  <c:v>6.4360000000000003E-4</c:v>
                </c:pt>
                <c:pt idx="277">
                  <c:v>6.4360000000000003E-4</c:v>
                </c:pt>
                <c:pt idx="278">
                  <c:v>6.4360000000000003E-4</c:v>
                </c:pt>
                <c:pt idx="279">
                  <c:v>6.4360000000000003E-4</c:v>
                </c:pt>
                <c:pt idx="280">
                  <c:v>6.4360000000000003E-4</c:v>
                </c:pt>
                <c:pt idx="281">
                  <c:v>6.4360000000000003E-4</c:v>
                </c:pt>
                <c:pt idx="282">
                  <c:v>6.4360000000000003E-4</c:v>
                </c:pt>
                <c:pt idx="283">
                  <c:v>6.4360000000000003E-4</c:v>
                </c:pt>
                <c:pt idx="284">
                  <c:v>6.4360000000000003E-4</c:v>
                </c:pt>
                <c:pt idx="285">
                  <c:v>6.4360000000000003E-4</c:v>
                </c:pt>
                <c:pt idx="286">
                  <c:v>6.4360000000000003E-4</c:v>
                </c:pt>
                <c:pt idx="287">
                  <c:v>6.4360000000000003E-4</c:v>
                </c:pt>
                <c:pt idx="288">
                  <c:v>6.4360000000000003E-4</c:v>
                </c:pt>
                <c:pt idx="289">
                  <c:v>6.4360000000000003E-4</c:v>
                </c:pt>
                <c:pt idx="290">
                  <c:v>6.4360000000000003E-4</c:v>
                </c:pt>
                <c:pt idx="291">
                  <c:v>6.4360000000000003E-4</c:v>
                </c:pt>
                <c:pt idx="292">
                  <c:v>6.4360000000000003E-4</c:v>
                </c:pt>
                <c:pt idx="293">
                  <c:v>6.4360000000000003E-4</c:v>
                </c:pt>
                <c:pt idx="294">
                  <c:v>6.4360000000000003E-4</c:v>
                </c:pt>
                <c:pt idx="295">
                  <c:v>6.4360000000000003E-4</c:v>
                </c:pt>
                <c:pt idx="296">
                  <c:v>6.4360000000000003E-4</c:v>
                </c:pt>
                <c:pt idx="297">
                  <c:v>6.4360000000000003E-4</c:v>
                </c:pt>
                <c:pt idx="298">
                  <c:v>6.4360000000000003E-4</c:v>
                </c:pt>
                <c:pt idx="299">
                  <c:v>6.4360000000000003E-4</c:v>
                </c:pt>
                <c:pt idx="300">
                  <c:v>6.4360000000000003E-4</c:v>
                </c:pt>
                <c:pt idx="301">
                  <c:v>6.4360000000000003E-4</c:v>
                </c:pt>
                <c:pt idx="302">
                  <c:v>6.4360000000000003E-4</c:v>
                </c:pt>
                <c:pt idx="303">
                  <c:v>6.4360000000000003E-4</c:v>
                </c:pt>
                <c:pt idx="304">
                  <c:v>6.4360000000000003E-4</c:v>
                </c:pt>
                <c:pt idx="305">
                  <c:v>6.4360000000000003E-4</c:v>
                </c:pt>
                <c:pt idx="306">
                  <c:v>6.4360000000000003E-4</c:v>
                </c:pt>
                <c:pt idx="307">
                  <c:v>6.4360000000000003E-4</c:v>
                </c:pt>
                <c:pt idx="308">
                  <c:v>6.4360000000000003E-4</c:v>
                </c:pt>
                <c:pt idx="309">
                  <c:v>6.4360000000000003E-4</c:v>
                </c:pt>
                <c:pt idx="310">
                  <c:v>6.4360000000000003E-4</c:v>
                </c:pt>
                <c:pt idx="311">
                  <c:v>6.4360000000000003E-4</c:v>
                </c:pt>
                <c:pt idx="312">
                  <c:v>6.4360000000000003E-4</c:v>
                </c:pt>
                <c:pt idx="313">
                  <c:v>6.4360000000000003E-4</c:v>
                </c:pt>
                <c:pt idx="314">
                  <c:v>6.4360000000000003E-4</c:v>
                </c:pt>
                <c:pt idx="315">
                  <c:v>6.4360000000000003E-4</c:v>
                </c:pt>
                <c:pt idx="316">
                  <c:v>6.4360000000000003E-4</c:v>
                </c:pt>
                <c:pt idx="317">
                  <c:v>6.4360000000000003E-4</c:v>
                </c:pt>
                <c:pt idx="318">
                  <c:v>6.4360000000000003E-4</c:v>
                </c:pt>
                <c:pt idx="319">
                  <c:v>6.4360000000000003E-4</c:v>
                </c:pt>
                <c:pt idx="320">
                  <c:v>6.4360000000000003E-4</c:v>
                </c:pt>
                <c:pt idx="321">
                  <c:v>6.4360000000000003E-4</c:v>
                </c:pt>
                <c:pt idx="322">
                  <c:v>6.4360000000000003E-4</c:v>
                </c:pt>
                <c:pt idx="323">
                  <c:v>6.4360000000000003E-4</c:v>
                </c:pt>
                <c:pt idx="324">
                  <c:v>6.4360000000000003E-4</c:v>
                </c:pt>
                <c:pt idx="325">
                  <c:v>6.4360000000000003E-4</c:v>
                </c:pt>
                <c:pt idx="326">
                  <c:v>6.4360000000000003E-4</c:v>
                </c:pt>
                <c:pt idx="327">
                  <c:v>6.4360000000000003E-4</c:v>
                </c:pt>
                <c:pt idx="328">
                  <c:v>6.4360000000000003E-4</c:v>
                </c:pt>
                <c:pt idx="329">
                  <c:v>6.4360000000000003E-4</c:v>
                </c:pt>
                <c:pt idx="330">
                  <c:v>6.4360000000000003E-4</c:v>
                </c:pt>
                <c:pt idx="331">
                  <c:v>6.4360000000000003E-4</c:v>
                </c:pt>
                <c:pt idx="332">
                  <c:v>6.4360000000000003E-4</c:v>
                </c:pt>
                <c:pt idx="333">
                  <c:v>6.4360000000000003E-4</c:v>
                </c:pt>
                <c:pt idx="334">
                  <c:v>6.4360000000000003E-4</c:v>
                </c:pt>
                <c:pt idx="335">
                  <c:v>6.4360000000000003E-4</c:v>
                </c:pt>
                <c:pt idx="336">
                  <c:v>6.4360000000000003E-4</c:v>
                </c:pt>
                <c:pt idx="337">
                  <c:v>6.4360000000000003E-4</c:v>
                </c:pt>
                <c:pt idx="338">
                  <c:v>6.4360000000000003E-4</c:v>
                </c:pt>
                <c:pt idx="339">
                  <c:v>6.4360000000000003E-4</c:v>
                </c:pt>
                <c:pt idx="340">
                  <c:v>6.4360000000000003E-4</c:v>
                </c:pt>
                <c:pt idx="341">
                  <c:v>6.4360000000000003E-4</c:v>
                </c:pt>
                <c:pt idx="342">
                  <c:v>6.4360000000000003E-4</c:v>
                </c:pt>
                <c:pt idx="343">
                  <c:v>6.4360000000000003E-4</c:v>
                </c:pt>
                <c:pt idx="344">
                  <c:v>6.4360000000000003E-4</c:v>
                </c:pt>
                <c:pt idx="345">
                  <c:v>6.4360000000000003E-4</c:v>
                </c:pt>
                <c:pt idx="346">
                  <c:v>6.4360000000000003E-4</c:v>
                </c:pt>
                <c:pt idx="347">
                  <c:v>6.4360000000000003E-4</c:v>
                </c:pt>
                <c:pt idx="348">
                  <c:v>6.4360000000000003E-4</c:v>
                </c:pt>
                <c:pt idx="349">
                  <c:v>6.4360000000000003E-4</c:v>
                </c:pt>
                <c:pt idx="350">
                  <c:v>6.4360000000000003E-4</c:v>
                </c:pt>
                <c:pt idx="351">
                  <c:v>6.4360000000000003E-4</c:v>
                </c:pt>
                <c:pt idx="352">
                  <c:v>6.4360000000000003E-4</c:v>
                </c:pt>
                <c:pt idx="353">
                  <c:v>6.4360000000000003E-4</c:v>
                </c:pt>
                <c:pt idx="354">
                  <c:v>6.4360000000000003E-4</c:v>
                </c:pt>
                <c:pt idx="355">
                  <c:v>6.4360000000000003E-4</c:v>
                </c:pt>
                <c:pt idx="356">
                  <c:v>6.4360000000000003E-4</c:v>
                </c:pt>
                <c:pt idx="357">
                  <c:v>6.4360000000000003E-4</c:v>
                </c:pt>
                <c:pt idx="358">
                  <c:v>6.4360000000000003E-4</c:v>
                </c:pt>
                <c:pt idx="359">
                  <c:v>6.4360000000000003E-4</c:v>
                </c:pt>
                <c:pt idx="360">
                  <c:v>6.4360000000000003E-4</c:v>
                </c:pt>
                <c:pt idx="361">
                  <c:v>6.4360000000000003E-4</c:v>
                </c:pt>
                <c:pt idx="362">
                  <c:v>6.4360000000000003E-4</c:v>
                </c:pt>
                <c:pt idx="363">
                  <c:v>6.4360000000000003E-4</c:v>
                </c:pt>
                <c:pt idx="364">
                  <c:v>6.4360000000000003E-4</c:v>
                </c:pt>
                <c:pt idx="365">
                  <c:v>6.4360000000000003E-4</c:v>
                </c:pt>
                <c:pt idx="366">
                  <c:v>6.4360000000000003E-4</c:v>
                </c:pt>
                <c:pt idx="367">
                  <c:v>6.4360000000000003E-4</c:v>
                </c:pt>
                <c:pt idx="368">
                  <c:v>6.4360000000000003E-4</c:v>
                </c:pt>
                <c:pt idx="369">
                  <c:v>6.4360000000000003E-4</c:v>
                </c:pt>
                <c:pt idx="370">
                  <c:v>6.4360000000000003E-4</c:v>
                </c:pt>
                <c:pt idx="371">
                  <c:v>6.4360000000000003E-4</c:v>
                </c:pt>
                <c:pt idx="372">
                  <c:v>6.4360000000000003E-4</c:v>
                </c:pt>
                <c:pt idx="373">
                  <c:v>6.4360000000000003E-4</c:v>
                </c:pt>
                <c:pt idx="374">
                  <c:v>6.4360000000000003E-4</c:v>
                </c:pt>
                <c:pt idx="375">
                  <c:v>6.4360000000000003E-4</c:v>
                </c:pt>
                <c:pt idx="376">
                  <c:v>6.4360000000000003E-4</c:v>
                </c:pt>
                <c:pt idx="377">
                  <c:v>6.4360000000000003E-4</c:v>
                </c:pt>
                <c:pt idx="378">
                  <c:v>6.4360000000000003E-4</c:v>
                </c:pt>
                <c:pt idx="379">
                  <c:v>6.4360000000000003E-4</c:v>
                </c:pt>
                <c:pt idx="380">
                  <c:v>6.4360000000000003E-4</c:v>
                </c:pt>
                <c:pt idx="381">
                  <c:v>6.4360000000000003E-4</c:v>
                </c:pt>
                <c:pt idx="382">
                  <c:v>6.4360000000000003E-4</c:v>
                </c:pt>
                <c:pt idx="383">
                  <c:v>6.4360000000000003E-4</c:v>
                </c:pt>
                <c:pt idx="384">
                  <c:v>6.4360000000000003E-4</c:v>
                </c:pt>
                <c:pt idx="385">
                  <c:v>6.4360000000000003E-4</c:v>
                </c:pt>
                <c:pt idx="386">
                  <c:v>6.4360000000000003E-4</c:v>
                </c:pt>
                <c:pt idx="387">
                  <c:v>6.4360000000000003E-4</c:v>
                </c:pt>
                <c:pt idx="388">
                  <c:v>6.4360000000000003E-4</c:v>
                </c:pt>
                <c:pt idx="389">
                  <c:v>6.4360000000000003E-4</c:v>
                </c:pt>
                <c:pt idx="390">
                  <c:v>6.4360000000000003E-4</c:v>
                </c:pt>
                <c:pt idx="391">
                  <c:v>6.4360000000000003E-4</c:v>
                </c:pt>
                <c:pt idx="392">
                  <c:v>6.4360000000000003E-4</c:v>
                </c:pt>
                <c:pt idx="393">
                  <c:v>6.4360000000000003E-4</c:v>
                </c:pt>
                <c:pt idx="394">
                  <c:v>6.4360000000000003E-4</c:v>
                </c:pt>
                <c:pt idx="395">
                  <c:v>6.4360000000000003E-4</c:v>
                </c:pt>
                <c:pt idx="396">
                  <c:v>6.4360000000000003E-4</c:v>
                </c:pt>
                <c:pt idx="397">
                  <c:v>6.4360000000000003E-4</c:v>
                </c:pt>
                <c:pt idx="398">
                  <c:v>6.4360000000000003E-4</c:v>
                </c:pt>
                <c:pt idx="399">
                  <c:v>6.4360000000000003E-4</c:v>
                </c:pt>
                <c:pt idx="400">
                  <c:v>6.4360000000000003E-4</c:v>
                </c:pt>
                <c:pt idx="401">
                  <c:v>6.4360000000000003E-4</c:v>
                </c:pt>
                <c:pt idx="402">
                  <c:v>6.4360000000000003E-4</c:v>
                </c:pt>
                <c:pt idx="403">
                  <c:v>6.4360000000000003E-4</c:v>
                </c:pt>
                <c:pt idx="404">
                  <c:v>6.4360000000000003E-4</c:v>
                </c:pt>
                <c:pt idx="405">
                  <c:v>6.4360000000000003E-4</c:v>
                </c:pt>
                <c:pt idx="406">
                  <c:v>6.4360000000000003E-4</c:v>
                </c:pt>
                <c:pt idx="407">
                  <c:v>6.4360000000000003E-4</c:v>
                </c:pt>
                <c:pt idx="408">
                  <c:v>6.4360000000000003E-4</c:v>
                </c:pt>
                <c:pt idx="409">
                  <c:v>6.4360000000000003E-4</c:v>
                </c:pt>
                <c:pt idx="410">
                  <c:v>6.4360000000000003E-4</c:v>
                </c:pt>
                <c:pt idx="411">
                  <c:v>6.4360000000000003E-4</c:v>
                </c:pt>
                <c:pt idx="412">
                  <c:v>6.4360000000000003E-4</c:v>
                </c:pt>
                <c:pt idx="413">
                  <c:v>6.4360000000000003E-4</c:v>
                </c:pt>
                <c:pt idx="414">
                  <c:v>6.4360000000000003E-4</c:v>
                </c:pt>
                <c:pt idx="415">
                  <c:v>6.4360000000000003E-4</c:v>
                </c:pt>
                <c:pt idx="416">
                  <c:v>6.4360000000000003E-4</c:v>
                </c:pt>
                <c:pt idx="417">
                  <c:v>6.4360000000000003E-4</c:v>
                </c:pt>
                <c:pt idx="418">
                  <c:v>6.4360000000000003E-4</c:v>
                </c:pt>
                <c:pt idx="419">
                  <c:v>6.4360000000000003E-4</c:v>
                </c:pt>
                <c:pt idx="420">
                  <c:v>6.4360000000000003E-4</c:v>
                </c:pt>
                <c:pt idx="421">
                  <c:v>6.4360000000000003E-4</c:v>
                </c:pt>
                <c:pt idx="422">
                  <c:v>6.4360000000000003E-4</c:v>
                </c:pt>
                <c:pt idx="423">
                  <c:v>6.4360000000000003E-4</c:v>
                </c:pt>
                <c:pt idx="424">
                  <c:v>6.4360000000000003E-4</c:v>
                </c:pt>
                <c:pt idx="425">
                  <c:v>6.4360000000000003E-4</c:v>
                </c:pt>
                <c:pt idx="426">
                  <c:v>6.4360000000000003E-4</c:v>
                </c:pt>
                <c:pt idx="427">
                  <c:v>6.4360000000000003E-4</c:v>
                </c:pt>
                <c:pt idx="428">
                  <c:v>6.4360000000000003E-4</c:v>
                </c:pt>
                <c:pt idx="429">
                  <c:v>6.4360000000000003E-4</c:v>
                </c:pt>
                <c:pt idx="430">
                  <c:v>6.4360000000000003E-4</c:v>
                </c:pt>
                <c:pt idx="431">
                  <c:v>6.4360000000000003E-4</c:v>
                </c:pt>
                <c:pt idx="432">
                  <c:v>6.4360000000000003E-4</c:v>
                </c:pt>
                <c:pt idx="433">
                  <c:v>6.4360000000000003E-4</c:v>
                </c:pt>
                <c:pt idx="434">
                  <c:v>6.4360000000000003E-4</c:v>
                </c:pt>
                <c:pt idx="435">
                  <c:v>6.4360000000000003E-4</c:v>
                </c:pt>
                <c:pt idx="436">
                  <c:v>6.4360000000000003E-4</c:v>
                </c:pt>
                <c:pt idx="437">
                  <c:v>6.4360000000000003E-4</c:v>
                </c:pt>
                <c:pt idx="438">
                  <c:v>6.4360000000000003E-4</c:v>
                </c:pt>
                <c:pt idx="439">
                  <c:v>6.4360000000000003E-4</c:v>
                </c:pt>
                <c:pt idx="440">
                  <c:v>6.4360000000000003E-4</c:v>
                </c:pt>
                <c:pt idx="441">
                  <c:v>6.4360000000000003E-4</c:v>
                </c:pt>
                <c:pt idx="442">
                  <c:v>6.4360000000000003E-4</c:v>
                </c:pt>
                <c:pt idx="443">
                  <c:v>6.4360000000000003E-4</c:v>
                </c:pt>
                <c:pt idx="444">
                  <c:v>6.4360000000000003E-4</c:v>
                </c:pt>
                <c:pt idx="445">
                  <c:v>6.4360000000000003E-4</c:v>
                </c:pt>
                <c:pt idx="446">
                  <c:v>6.4360000000000003E-4</c:v>
                </c:pt>
                <c:pt idx="447">
                  <c:v>6.4360000000000003E-4</c:v>
                </c:pt>
                <c:pt idx="448">
                  <c:v>6.4360000000000003E-4</c:v>
                </c:pt>
                <c:pt idx="449">
                  <c:v>6.4360000000000003E-4</c:v>
                </c:pt>
                <c:pt idx="450">
                  <c:v>6.4360000000000003E-4</c:v>
                </c:pt>
                <c:pt idx="451">
                  <c:v>6.4360000000000003E-4</c:v>
                </c:pt>
                <c:pt idx="452">
                  <c:v>6.4360000000000003E-4</c:v>
                </c:pt>
                <c:pt idx="453">
                  <c:v>6.4360000000000003E-4</c:v>
                </c:pt>
                <c:pt idx="454">
                  <c:v>6.4360000000000003E-4</c:v>
                </c:pt>
                <c:pt idx="455">
                  <c:v>6.4360000000000003E-4</c:v>
                </c:pt>
                <c:pt idx="456">
                  <c:v>6.4360000000000003E-4</c:v>
                </c:pt>
                <c:pt idx="457">
                  <c:v>6.4360000000000003E-4</c:v>
                </c:pt>
                <c:pt idx="458">
                  <c:v>6.4360000000000003E-4</c:v>
                </c:pt>
                <c:pt idx="459">
                  <c:v>6.4360000000000003E-4</c:v>
                </c:pt>
                <c:pt idx="460">
                  <c:v>6.4360000000000003E-4</c:v>
                </c:pt>
                <c:pt idx="461">
                  <c:v>6.4360000000000003E-4</c:v>
                </c:pt>
                <c:pt idx="462">
                  <c:v>6.4360000000000003E-4</c:v>
                </c:pt>
                <c:pt idx="463">
                  <c:v>6.4360000000000003E-4</c:v>
                </c:pt>
                <c:pt idx="464">
                  <c:v>6.4360000000000003E-4</c:v>
                </c:pt>
                <c:pt idx="465">
                  <c:v>6.4360000000000003E-4</c:v>
                </c:pt>
                <c:pt idx="466">
                  <c:v>6.4360000000000003E-4</c:v>
                </c:pt>
                <c:pt idx="467">
                  <c:v>6.4360000000000003E-4</c:v>
                </c:pt>
                <c:pt idx="468">
                  <c:v>6.4360000000000003E-4</c:v>
                </c:pt>
                <c:pt idx="469">
                  <c:v>6.4360000000000003E-4</c:v>
                </c:pt>
                <c:pt idx="470">
                  <c:v>6.4360000000000003E-4</c:v>
                </c:pt>
                <c:pt idx="471">
                  <c:v>6.4360000000000003E-4</c:v>
                </c:pt>
                <c:pt idx="472">
                  <c:v>6.4360000000000003E-4</c:v>
                </c:pt>
                <c:pt idx="473">
                  <c:v>6.4360000000000003E-4</c:v>
                </c:pt>
                <c:pt idx="474">
                  <c:v>6.4360000000000003E-4</c:v>
                </c:pt>
                <c:pt idx="475">
                  <c:v>6.4360000000000003E-4</c:v>
                </c:pt>
                <c:pt idx="476">
                  <c:v>6.4360000000000003E-4</c:v>
                </c:pt>
                <c:pt idx="477">
                  <c:v>6.4360000000000003E-4</c:v>
                </c:pt>
                <c:pt idx="478">
                  <c:v>6.4360000000000003E-4</c:v>
                </c:pt>
                <c:pt idx="479">
                  <c:v>6.4360000000000003E-4</c:v>
                </c:pt>
                <c:pt idx="480">
                  <c:v>6.4360000000000003E-4</c:v>
                </c:pt>
                <c:pt idx="481">
                  <c:v>6.4360000000000003E-4</c:v>
                </c:pt>
                <c:pt idx="482">
                  <c:v>6.4360000000000003E-4</c:v>
                </c:pt>
                <c:pt idx="483">
                  <c:v>6.4360000000000003E-4</c:v>
                </c:pt>
                <c:pt idx="484">
                  <c:v>6.4360000000000003E-4</c:v>
                </c:pt>
                <c:pt idx="485">
                  <c:v>6.4360000000000003E-4</c:v>
                </c:pt>
                <c:pt idx="486">
                  <c:v>6.4360000000000003E-4</c:v>
                </c:pt>
                <c:pt idx="487">
                  <c:v>6.4360000000000003E-4</c:v>
                </c:pt>
                <c:pt idx="488">
                  <c:v>6.4360000000000003E-4</c:v>
                </c:pt>
                <c:pt idx="489">
                  <c:v>6.4360000000000003E-4</c:v>
                </c:pt>
                <c:pt idx="490">
                  <c:v>6.4360000000000003E-4</c:v>
                </c:pt>
                <c:pt idx="491">
                  <c:v>6.4360000000000003E-4</c:v>
                </c:pt>
                <c:pt idx="492">
                  <c:v>6.4360000000000003E-4</c:v>
                </c:pt>
                <c:pt idx="493">
                  <c:v>6.4360000000000003E-4</c:v>
                </c:pt>
                <c:pt idx="494">
                  <c:v>6.4360000000000003E-4</c:v>
                </c:pt>
                <c:pt idx="495">
                  <c:v>6.4360000000000003E-4</c:v>
                </c:pt>
                <c:pt idx="496">
                  <c:v>6.4360000000000003E-4</c:v>
                </c:pt>
                <c:pt idx="497">
                  <c:v>6.4360000000000003E-4</c:v>
                </c:pt>
                <c:pt idx="498">
                  <c:v>6.4360000000000003E-4</c:v>
                </c:pt>
                <c:pt idx="499">
                  <c:v>6.4360000000000003E-4</c:v>
                </c:pt>
                <c:pt idx="500">
                  <c:v>6.4360000000000003E-4</c:v>
                </c:pt>
                <c:pt idx="501">
                  <c:v>6.4360000000000003E-4</c:v>
                </c:pt>
                <c:pt idx="502">
                  <c:v>6.4360000000000003E-4</c:v>
                </c:pt>
                <c:pt idx="503">
                  <c:v>6.4360000000000003E-4</c:v>
                </c:pt>
                <c:pt idx="504">
                  <c:v>6.4360000000000003E-4</c:v>
                </c:pt>
                <c:pt idx="505">
                  <c:v>6.4360000000000003E-4</c:v>
                </c:pt>
                <c:pt idx="506">
                  <c:v>6.4360000000000003E-4</c:v>
                </c:pt>
                <c:pt idx="507">
                  <c:v>6.4360000000000003E-4</c:v>
                </c:pt>
                <c:pt idx="508">
                  <c:v>6.4360000000000003E-4</c:v>
                </c:pt>
                <c:pt idx="509">
                  <c:v>6.4360000000000003E-4</c:v>
                </c:pt>
                <c:pt idx="510">
                  <c:v>6.4360000000000003E-4</c:v>
                </c:pt>
                <c:pt idx="511">
                  <c:v>6.4360000000000003E-4</c:v>
                </c:pt>
                <c:pt idx="512">
                  <c:v>6.4360000000000003E-4</c:v>
                </c:pt>
                <c:pt idx="513">
                  <c:v>6.4360000000000003E-4</c:v>
                </c:pt>
                <c:pt idx="514">
                  <c:v>6.4360000000000003E-4</c:v>
                </c:pt>
                <c:pt idx="515">
                  <c:v>6.4360000000000003E-4</c:v>
                </c:pt>
                <c:pt idx="516">
                  <c:v>6.4360000000000003E-4</c:v>
                </c:pt>
                <c:pt idx="517">
                  <c:v>6.4360000000000003E-4</c:v>
                </c:pt>
                <c:pt idx="518">
                  <c:v>6.4360000000000003E-4</c:v>
                </c:pt>
                <c:pt idx="519">
                  <c:v>6.4360000000000003E-4</c:v>
                </c:pt>
                <c:pt idx="520">
                  <c:v>6.4360000000000003E-4</c:v>
                </c:pt>
                <c:pt idx="521">
                  <c:v>6.4360000000000003E-4</c:v>
                </c:pt>
                <c:pt idx="522">
                  <c:v>6.4360000000000003E-4</c:v>
                </c:pt>
                <c:pt idx="523">
                  <c:v>6.4360000000000003E-4</c:v>
                </c:pt>
                <c:pt idx="524">
                  <c:v>6.4360000000000003E-4</c:v>
                </c:pt>
                <c:pt idx="525">
                  <c:v>6.4360000000000003E-4</c:v>
                </c:pt>
                <c:pt idx="526">
                  <c:v>6.4360000000000003E-4</c:v>
                </c:pt>
                <c:pt idx="527">
                  <c:v>6.4360000000000003E-4</c:v>
                </c:pt>
                <c:pt idx="528">
                  <c:v>6.4360000000000003E-4</c:v>
                </c:pt>
                <c:pt idx="529">
                  <c:v>6.4360000000000003E-4</c:v>
                </c:pt>
                <c:pt idx="530">
                  <c:v>6.4360000000000003E-4</c:v>
                </c:pt>
                <c:pt idx="531">
                  <c:v>6.4360000000000003E-4</c:v>
                </c:pt>
                <c:pt idx="532">
                  <c:v>6.4360000000000003E-4</c:v>
                </c:pt>
                <c:pt idx="533">
                  <c:v>6.4360000000000003E-4</c:v>
                </c:pt>
                <c:pt idx="534">
                  <c:v>6.4360000000000003E-4</c:v>
                </c:pt>
                <c:pt idx="535">
                  <c:v>6.4360000000000003E-4</c:v>
                </c:pt>
                <c:pt idx="536">
                  <c:v>6.4360000000000003E-4</c:v>
                </c:pt>
                <c:pt idx="537">
                  <c:v>6.4360000000000003E-4</c:v>
                </c:pt>
                <c:pt idx="538">
                  <c:v>6.4360000000000003E-4</c:v>
                </c:pt>
                <c:pt idx="539">
                  <c:v>6.4360000000000003E-4</c:v>
                </c:pt>
                <c:pt idx="540">
                  <c:v>6.4360000000000003E-4</c:v>
                </c:pt>
                <c:pt idx="541">
                  <c:v>6.4360000000000003E-4</c:v>
                </c:pt>
                <c:pt idx="542">
                  <c:v>6.4360000000000003E-4</c:v>
                </c:pt>
                <c:pt idx="543">
                  <c:v>6.4360000000000003E-4</c:v>
                </c:pt>
                <c:pt idx="544">
                  <c:v>6.4360000000000003E-4</c:v>
                </c:pt>
                <c:pt idx="545">
                  <c:v>6.4360000000000003E-4</c:v>
                </c:pt>
                <c:pt idx="546">
                  <c:v>6.4360000000000003E-4</c:v>
                </c:pt>
                <c:pt idx="547">
                  <c:v>6.4360000000000003E-4</c:v>
                </c:pt>
                <c:pt idx="548">
                  <c:v>6.4360000000000003E-4</c:v>
                </c:pt>
                <c:pt idx="549">
                  <c:v>6.4360000000000003E-4</c:v>
                </c:pt>
                <c:pt idx="550">
                  <c:v>6.4360000000000003E-4</c:v>
                </c:pt>
                <c:pt idx="551">
                  <c:v>6.4360000000000003E-4</c:v>
                </c:pt>
                <c:pt idx="552">
                  <c:v>6.4360000000000003E-4</c:v>
                </c:pt>
                <c:pt idx="553">
                  <c:v>6.4360000000000003E-4</c:v>
                </c:pt>
                <c:pt idx="554">
                  <c:v>6.4360000000000003E-4</c:v>
                </c:pt>
                <c:pt idx="555">
                  <c:v>6.4360000000000003E-4</c:v>
                </c:pt>
                <c:pt idx="556">
                  <c:v>6.4360000000000003E-4</c:v>
                </c:pt>
                <c:pt idx="557">
                  <c:v>6.4360000000000003E-4</c:v>
                </c:pt>
                <c:pt idx="558">
                  <c:v>6.4360000000000003E-4</c:v>
                </c:pt>
                <c:pt idx="559">
                  <c:v>6.4360000000000003E-4</c:v>
                </c:pt>
                <c:pt idx="560">
                  <c:v>6.4360000000000003E-4</c:v>
                </c:pt>
                <c:pt idx="561">
                  <c:v>6.4360000000000003E-4</c:v>
                </c:pt>
                <c:pt idx="562">
                  <c:v>6.4360000000000003E-4</c:v>
                </c:pt>
                <c:pt idx="563">
                  <c:v>6.4360000000000003E-4</c:v>
                </c:pt>
                <c:pt idx="564">
                  <c:v>6.4360000000000003E-4</c:v>
                </c:pt>
                <c:pt idx="565">
                  <c:v>6.4360000000000003E-4</c:v>
                </c:pt>
                <c:pt idx="566">
                  <c:v>6.4360000000000003E-4</c:v>
                </c:pt>
                <c:pt idx="567">
                  <c:v>6.4360000000000003E-4</c:v>
                </c:pt>
                <c:pt idx="568">
                  <c:v>6.4360000000000003E-4</c:v>
                </c:pt>
                <c:pt idx="569">
                  <c:v>6.4360000000000003E-4</c:v>
                </c:pt>
                <c:pt idx="570">
                  <c:v>6.4360000000000003E-4</c:v>
                </c:pt>
                <c:pt idx="571">
                  <c:v>6.4360000000000003E-4</c:v>
                </c:pt>
                <c:pt idx="572">
                  <c:v>6.4360000000000003E-4</c:v>
                </c:pt>
                <c:pt idx="573">
                  <c:v>6.4360000000000003E-4</c:v>
                </c:pt>
                <c:pt idx="574">
                  <c:v>6.4360000000000003E-4</c:v>
                </c:pt>
                <c:pt idx="575">
                  <c:v>6.4360000000000003E-4</c:v>
                </c:pt>
                <c:pt idx="576">
                  <c:v>6.4360000000000003E-4</c:v>
                </c:pt>
                <c:pt idx="577">
                  <c:v>6.4360000000000003E-4</c:v>
                </c:pt>
                <c:pt idx="578">
                  <c:v>6.4360000000000003E-4</c:v>
                </c:pt>
                <c:pt idx="579">
                  <c:v>6.4360000000000003E-4</c:v>
                </c:pt>
                <c:pt idx="580">
                  <c:v>6.4360000000000003E-4</c:v>
                </c:pt>
                <c:pt idx="581">
                  <c:v>6.4360000000000003E-4</c:v>
                </c:pt>
                <c:pt idx="582">
                  <c:v>6.4360000000000003E-4</c:v>
                </c:pt>
                <c:pt idx="583">
                  <c:v>6.4360000000000003E-4</c:v>
                </c:pt>
                <c:pt idx="584">
                  <c:v>6.4360000000000003E-4</c:v>
                </c:pt>
                <c:pt idx="585">
                  <c:v>6.4360000000000003E-4</c:v>
                </c:pt>
                <c:pt idx="586">
                  <c:v>6.4360000000000003E-4</c:v>
                </c:pt>
                <c:pt idx="587">
                  <c:v>6.4360000000000003E-4</c:v>
                </c:pt>
                <c:pt idx="588">
                  <c:v>6.4360000000000003E-4</c:v>
                </c:pt>
                <c:pt idx="589">
                  <c:v>6.4360000000000003E-4</c:v>
                </c:pt>
                <c:pt idx="590">
                  <c:v>6.4360000000000003E-4</c:v>
                </c:pt>
                <c:pt idx="591">
                  <c:v>6.4360000000000003E-4</c:v>
                </c:pt>
                <c:pt idx="592">
                  <c:v>6.4360000000000003E-4</c:v>
                </c:pt>
                <c:pt idx="593">
                  <c:v>6.4360000000000003E-4</c:v>
                </c:pt>
                <c:pt idx="594">
                  <c:v>6.4360000000000003E-4</c:v>
                </c:pt>
                <c:pt idx="595">
                  <c:v>6.4360000000000003E-4</c:v>
                </c:pt>
                <c:pt idx="596">
                  <c:v>6.4360000000000003E-4</c:v>
                </c:pt>
                <c:pt idx="597">
                  <c:v>6.4360000000000003E-4</c:v>
                </c:pt>
                <c:pt idx="598">
                  <c:v>6.4360000000000003E-4</c:v>
                </c:pt>
                <c:pt idx="599">
                  <c:v>6.4360000000000003E-4</c:v>
                </c:pt>
                <c:pt idx="600">
                  <c:v>6.4360000000000003E-4</c:v>
                </c:pt>
                <c:pt idx="601">
                  <c:v>6.4360000000000003E-4</c:v>
                </c:pt>
                <c:pt idx="602">
                  <c:v>6.4360000000000003E-4</c:v>
                </c:pt>
                <c:pt idx="603">
                  <c:v>6.4360000000000003E-4</c:v>
                </c:pt>
                <c:pt idx="604">
                  <c:v>6.4360000000000003E-4</c:v>
                </c:pt>
                <c:pt idx="605">
                  <c:v>6.4360000000000003E-4</c:v>
                </c:pt>
                <c:pt idx="606">
                  <c:v>6.4360000000000003E-4</c:v>
                </c:pt>
                <c:pt idx="607">
                  <c:v>6.4360000000000003E-4</c:v>
                </c:pt>
                <c:pt idx="608">
                  <c:v>6.4360000000000003E-4</c:v>
                </c:pt>
                <c:pt idx="609">
                  <c:v>6.4360000000000003E-4</c:v>
                </c:pt>
                <c:pt idx="610">
                  <c:v>6.4360000000000003E-4</c:v>
                </c:pt>
                <c:pt idx="611">
                  <c:v>6.4360000000000003E-4</c:v>
                </c:pt>
                <c:pt idx="612">
                  <c:v>6.4360000000000003E-4</c:v>
                </c:pt>
                <c:pt idx="613">
                  <c:v>6.4360000000000003E-4</c:v>
                </c:pt>
                <c:pt idx="614">
                  <c:v>6.4360000000000003E-4</c:v>
                </c:pt>
                <c:pt idx="615">
                  <c:v>6.4360000000000003E-4</c:v>
                </c:pt>
                <c:pt idx="616">
                  <c:v>6.4360000000000003E-4</c:v>
                </c:pt>
                <c:pt idx="617">
                  <c:v>6.4360000000000003E-4</c:v>
                </c:pt>
                <c:pt idx="618">
                  <c:v>6.4360000000000003E-4</c:v>
                </c:pt>
                <c:pt idx="619">
                  <c:v>6.4360000000000003E-4</c:v>
                </c:pt>
                <c:pt idx="620">
                  <c:v>6.4360000000000003E-4</c:v>
                </c:pt>
                <c:pt idx="621">
                  <c:v>6.4360000000000003E-4</c:v>
                </c:pt>
                <c:pt idx="622">
                  <c:v>6.4360000000000003E-4</c:v>
                </c:pt>
                <c:pt idx="623">
                  <c:v>6.4360000000000003E-4</c:v>
                </c:pt>
                <c:pt idx="624">
                  <c:v>6.4360000000000003E-4</c:v>
                </c:pt>
                <c:pt idx="625">
                  <c:v>6.4360000000000003E-4</c:v>
                </c:pt>
                <c:pt idx="626">
                  <c:v>6.4360000000000003E-4</c:v>
                </c:pt>
                <c:pt idx="627">
                  <c:v>6.4360000000000003E-4</c:v>
                </c:pt>
                <c:pt idx="628">
                  <c:v>6.4360000000000003E-4</c:v>
                </c:pt>
                <c:pt idx="629">
                  <c:v>6.4360000000000003E-4</c:v>
                </c:pt>
                <c:pt idx="630">
                  <c:v>6.4360000000000003E-4</c:v>
                </c:pt>
                <c:pt idx="631">
                  <c:v>6.4360000000000003E-4</c:v>
                </c:pt>
                <c:pt idx="632">
                  <c:v>6.4360000000000003E-4</c:v>
                </c:pt>
                <c:pt idx="633">
                  <c:v>6.4360000000000003E-4</c:v>
                </c:pt>
                <c:pt idx="634">
                  <c:v>6.4360000000000003E-4</c:v>
                </c:pt>
                <c:pt idx="635">
                  <c:v>6.4360000000000003E-4</c:v>
                </c:pt>
                <c:pt idx="636">
                  <c:v>6.4360000000000003E-4</c:v>
                </c:pt>
                <c:pt idx="637">
                  <c:v>6.4360000000000003E-4</c:v>
                </c:pt>
                <c:pt idx="638">
                  <c:v>6.4360000000000003E-4</c:v>
                </c:pt>
                <c:pt idx="639">
                  <c:v>6.4360000000000003E-4</c:v>
                </c:pt>
                <c:pt idx="640">
                  <c:v>6.4360000000000003E-4</c:v>
                </c:pt>
                <c:pt idx="641">
                  <c:v>6.4360000000000003E-4</c:v>
                </c:pt>
                <c:pt idx="642">
                  <c:v>6.4360000000000003E-4</c:v>
                </c:pt>
                <c:pt idx="643">
                  <c:v>6.4360000000000003E-4</c:v>
                </c:pt>
                <c:pt idx="644">
                  <c:v>6.4360000000000003E-4</c:v>
                </c:pt>
                <c:pt idx="645">
                  <c:v>6.4360000000000003E-4</c:v>
                </c:pt>
                <c:pt idx="646">
                  <c:v>6.4360000000000003E-4</c:v>
                </c:pt>
                <c:pt idx="647">
                  <c:v>6.4360000000000003E-4</c:v>
                </c:pt>
                <c:pt idx="648">
                  <c:v>6.4360000000000003E-4</c:v>
                </c:pt>
                <c:pt idx="649">
                  <c:v>6.4360000000000003E-4</c:v>
                </c:pt>
                <c:pt idx="650">
                  <c:v>6.4360000000000003E-4</c:v>
                </c:pt>
                <c:pt idx="651">
                  <c:v>6.4360000000000003E-4</c:v>
                </c:pt>
                <c:pt idx="652">
                  <c:v>6.4360000000000003E-4</c:v>
                </c:pt>
                <c:pt idx="653">
                  <c:v>6.4360000000000003E-4</c:v>
                </c:pt>
                <c:pt idx="654">
                  <c:v>6.4360000000000003E-4</c:v>
                </c:pt>
                <c:pt idx="655">
                  <c:v>6.4360000000000003E-4</c:v>
                </c:pt>
                <c:pt idx="656">
                  <c:v>6.4360000000000003E-4</c:v>
                </c:pt>
                <c:pt idx="657">
                  <c:v>6.4360000000000003E-4</c:v>
                </c:pt>
                <c:pt idx="658">
                  <c:v>6.4360000000000003E-4</c:v>
                </c:pt>
                <c:pt idx="659">
                  <c:v>6.4360000000000003E-4</c:v>
                </c:pt>
                <c:pt idx="660">
                  <c:v>6.4360000000000003E-4</c:v>
                </c:pt>
                <c:pt idx="661">
                  <c:v>6.4360000000000003E-4</c:v>
                </c:pt>
                <c:pt idx="662">
                  <c:v>6.4360000000000003E-4</c:v>
                </c:pt>
                <c:pt idx="663">
                  <c:v>6.4360000000000003E-4</c:v>
                </c:pt>
                <c:pt idx="664">
                  <c:v>6.4360000000000003E-4</c:v>
                </c:pt>
                <c:pt idx="665">
                  <c:v>6.4360000000000003E-4</c:v>
                </c:pt>
                <c:pt idx="666">
                  <c:v>6.4360000000000003E-4</c:v>
                </c:pt>
                <c:pt idx="667">
                  <c:v>6.4360000000000003E-4</c:v>
                </c:pt>
                <c:pt idx="668">
                  <c:v>6.4360000000000003E-4</c:v>
                </c:pt>
                <c:pt idx="669">
                  <c:v>6.4360000000000003E-4</c:v>
                </c:pt>
                <c:pt idx="670">
                  <c:v>6.4360000000000003E-4</c:v>
                </c:pt>
                <c:pt idx="671">
                  <c:v>6.4360000000000003E-4</c:v>
                </c:pt>
                <c:pt idx="672">
                  <c:v>6.4360000000000003E-4</c:v>
                </c:pt>
                <c:pt idx="673">
                  <c:v>6.4360000000000003E-4</c:v>
                </c:pt>
                <c:pt idx="674">
                  <c:v>6.4360000000000003E-4</c:v>
                </c:pt>
                <c:pt idx="675">
                  <c:v>6.4360000000000003E-4</c:v>
                </c:pt>
                <c:pt idx="676">
                  <c:v>6.4360000000000003E-4</c:v>
                </c:pt>
                <c:pt idx="677">
                  <c:v>6.4360000000000003E-4</c:v>
                </c:pt>
                <c:pt idx="678">
                  <c:v>6.4360000000000003E-4</c:v>
                </c:pt>
                <c:pt idx="679">
                  <c:v>6.4360000000000003E-4</c:v>
                </c:pt>
                <c:pt idx="680">
                  <c:v>6.4360000000000003E-4</c:v>
                </c:pt>
                <c:pt idx="681">
                  <c:v>6.4360000000000003E-4</c:v>
                </c:pt>
                <c:pt idx="682">
                  <c:v>6.4360000000000003E-4</c:v>
                </c:pt>
                <c:pt idx="683">
                  <c:v>6.4360000000000003E-4</c:v>
                </c:pt>
                <c:pt idx="684">
                  <c:v>6.4360000000000003E-4</c:v>
                </c:pt>
                <c:pt idx="685">
                  <c:v>6.4360000000000003E-4</c:v>
                </c:pt>
                <c:pt idx="686">
                  <c:v>6.4360000000000003E-4</c:v>
                </c:pt>
                <c:pt idx="687">
                  <c:v>6.4360000000000003E-4</c:v>
                </c:pt>
                <c:pt idx="688">
                  <c:v>6.4360000000000003E-4</c:v>
                </c:pt>
                <c:pt idx="689">
                  <c:v>6.4360000000000003E-4</c:v>
                </c:pt>
              </c:numCache>
            </c:numRef>
          </c:yVal>
          <c:smooth val="0"/>
          <c:extLst>
            <c:ext xmlns:c16="http://schemas.microsoft.com/office/drawing/2014/chart" uri="{C3380CC4-5D6E-409C-BE32-E72D297353CC}">
              <c16:uniqueId val="{00000007-8DA4-421E-BCE1-212500ADC481}"/>
            </c:ext>
          </c:extLst>
        </c:ser>
        <c:ser>
          <c:idx val="8"/>
          <c:order val="8"/>
          <c:tx>
            <c:strRef>
              <c:f>Cs_Results!$K$2</c:f>
              <c:strCache>
                <c:ptCount val="1"/>
                <c:pt idx="0">
                  <c:v>V-F-SC</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Cs_Results!$K$3:$K$692</c:f>
              <c:numCache>
                <c:formatCode>General</c:formatCode>
                <c:ptCount val="690"/>
                <c:pt idx="0">
                  <c:v>8.1500000000000003E-2</c:v>
                </c:pt>
                <c:pt idx="1">
                  <c:v>8.1500000000000003E-2</c:v>
                </c:pt>
                <c:pt idx="2">
                  <c:v>8.2919999999999994E-2</c:v>
                </c:pt>
                <c:pt idx="3">
                  <c:v>8.2919999999999994E-2</c:v>
                </c:pt>
                <c:pt idx="4">
                  <c:v>8.3799999999999999E-2</c:v>
                </c:pt>
                <c:pt idx="5">
                  <c:v>8.3799999999999999E-2</c:v>
                </c:pt>
                <c:pt idx="6">
                  <c:v>8.9370000000000005E-2</c:v>
                </c:pt>
                <c:pt idx="7">
                  <c:v>8.9370000000000005E-2</c:v>
                </c:pt>
                <c:pt idx="8">
                  <c:v>8.9399999999999993E-2</c:v>
                </c:pt>
                <c:pt idx="9">
                  <c:v>8.9399999999999993E-2</c:v>
                </c:pt>
                <c:pt idx="10">
                  <c:v>8.9399999999999993E-2</c:v>
                </c:pt>
                <c:pt idx="11">
                  <c:v>9.1700000000000004E-2</c:v>
                </c:pt>
                <c:pt idx="12">
                  <c:v>9.1759999999999994E-2</c:v>
                </c:pt>
                <c:pt idx="13">
                  <c:v>9.1759999999999994E-2</c:v>
                </c:pt>
                <c:pt idx="14">
                  <c:v>9.1819999999999999E-2</c:v>
                </c:pt>
                <c:pt idx="15">
                  <c:v>9.1840000000000005E-2</c:v>
                </c:pt>
                <c:pt idx="16">
                  <c:v>9.1840000000000005E-2</c:v>
                </c:pt>
                <c:pt idx="17">
                  <c:v>9.1889999999999999E-2</c:v>
                </c:pt>
                <c:pt idx="18">
                  <c:v>9.1889999999999999E-2</c:v>
                </c:pt>
                <c:pt idx="19">
                  <c:v>9.1929999999999998E-2</c:v>
                </c:pt>
                <c:pt idx="20">
                  <c:v>9.1929999999999998E-2</c:v>
                </c:pt>
                <c:pt idx="21">
                  <c:v>9.1929999999999998E-2</c:v>
                </c:pt>
                <c:pt idx="22">
                  <c:v>9.1950000000000004E-2</c:v>
                </c:pt>
                <c:pt idx="23">
                  <c:v>9.1950000000000004E-2</c:v>
                </c:pt>
                <c:pt idx="24">
                  <c:v>9.1950000000000004E-2</c:v>
                </c:pt>
                <c:pt idx="25">
                  <c:v>9.196E-2</c:v>
                </c:pt>
                <c:pt idx="26">
                  <c:v>9.196E-2</c:v>
                </c:pt>
                <c:pt idx="27">
                  <c:v>9.196E-2</c:v>
                </c:pt>
                <c:pt idx="28">
                  <c:v>9.196E-2</c:v>
                </c:pt>
                <c:pt idx="29">
                  <c:v>9.196E-2</c:v>
                </c:pt>
                <c:pt idx="30">
                  <c:v>9.1969999999999996E-2</c:v>
                </c:pt>
                <c:pt idx="31">
                  <c:v>9.1969999999999996E-2</c:v>
                </c:pt>
                <c:pt idx="32">
                  <c:v>9.1969999999999996E-2</c:v>
                </c:pt>
                <c:pt idx="33">
                  <c:v>9.1969999999999996E-2</c:v>
                </c:pt>
                <c:pt idx="34">
                  <c:v>9.1969999999999996E-2</c:v>
                </c:pt>
                <c:pt idx="35">
                  <c:v>9.1969999999999996E-2</c:v>
                </c:pt>
                <c:pt idx="36">
                  <c:v>9.1969999999999996E-2</c:v>
                </c:pt>
                <c:pt idx="37">
                  <c:v>9.1969999999999996E-2</c:v>
                </c:pt>
                <c:pt idx="38">
                  <c:v>9.1969999999999996E-2</c:v>
                </c:pt>
                <c:pt idx="39">
                  <c:v>9.1969999999999996E-2</c:v>
                </c:pt>
                <c:pt idx="40">
                  <c:v>9.1969999999999996E-2</c:v>
                </c:pt>
                <c:pt idx="41">
                  <c:v>9.1969999999999996E-2</c:v>
                </c:pt>
                <c:pt idx="42">
                  <c:v>9.1980000000000006E-2</c:v>
                </c:pt>
                <c:pt idx="43">
                  <c:v>9.1980000000000006E-2</c:v>
                </c:pt>
                <c:pt idx="44">
                  <c:v>9.1980000000000006E-2</c:v>
                </c:pt>
                <c:pt idx="45">
                  <c:v>9.1980000000000006E-2</c:v>
                </c:pt>
                <c:pt idx="46">
                  <c:v>9.1980000000000006E-2</c:v>
                </c:pt>
                <c:pt idx="47">
                  <c:v>9.1980000000000006E-2</c:v>
                </c:pt>
                <c:pt idx="48">
                  <c:v>9.1980000000000006E-2</c:v>
                </c:pt>
                <c:pt idx="49">
                  <c:v>9.1980000000000006E-2</c:v>
                </c:pt>
                <c:pt idx="50">
                  <c:v>9.1980000000000006E-2</c:v>
                </c:pt>
                <c:pt idx="51">
                  <c:v>9.1980000000000006E-2</c:v>
                </c:pt>
                <c:pt idx="52">
                  <c:v>9.1980000000000006E-2</c:v>
                </c:pt>
                <c:pt idx="53">
                  <c:v>9.1980000000000006E-2</c:v>
                </c:pt>
                <c:pt idx="54">
                  <c:v>9.1980000000000006E-2</c:v>
                </c:pt>
                <c:pt idx="55">
                  <c:v>9.1980000000000006E-2</c:v>
                </c:pt>
                <c:pt idx="56">
                  <c:v>9.1980000000000006E-2</c:v>
                </c:pt>
                <c:pt idx="57">
                  <c:v>9.1980000000000006E-2</c:v>
                </c:pt>
                <c:pt idx="58">
                  <c:v>9.1980000000000006E-2</c:v>
                </c:pt>
                <c:pt idx="59">
                  <c:v>9.1980000000000006E-2</c:v>
                </c:pt>
                <c:pt idx="60">
                  <c:v>9.1980000000000006E-2</c:v>
                </c:pt>
                <c:pt idx="61">
                  <c:v>9.1980000000000006E-2</c:v>
                </c:pt>
                <c:pt idx="62">
                  <c:v>9.1980000000000006E-2</c:v>
                </c:pt>
                <c:pt idx="63">
                  <c:v>9.1980000000000006E-2</c:v>
                </c:pt>
                <c:pt idx="64">
                  <c:v>9.1980000000000006E-2</c:v>
                </c:pt>
                <c:pt idx="65">
                  <c:v>9.1980000000000006E-2</c:v>
                </c:pt>
                <c:pt idx="66">
                  <c:v>9.1980000000000006E-2</c:v>
                </c:pt>
                <c:pt idx="67">
                  <c:v>9.1980000000000006E-2</c:v>
                </c:pt>
                <c:pt idx="68">
                  <c:v>9.1980000000000006E-2</c:v>
                </c:pt>
                <c:pt idx="69">
                  <c:v>9.1980000000000006E-2</c:v>
                </c:pt>
                <c:pt idx="70">
                  <c:v>9.1980000000000006E-2</c:v>
                </c:pt>
                <c:pt idx="71">
                  <c:v>9.1980000000000006E-2</c:v>
                </c:pt>
                <c:pt idx="72">
                  <c:v>9.1980000000000006E-2</c:v>
                </c:pt>
                <c:pt idx="73">
                  <c:v>9.1980000000000006E-2</c:v>
                </c:pt>
                <c:pt idx="74">
                  <c:v>9.1980000000000006E-2</c:v>
                </c:pt>
                <c:pt idx="75">
                  <c:v>9.1980000000000006E-2</c:v>
                </c:pt>
                <c:pt idx="76">
                  <c:v>9.1980000000000006E-2</c:v>
                </c:pt>
                <c:pt idx="77">
                  <c:v>9.1980000000000006E-2</c:v>
                </c:pt>
                <c:pt idx="78">
                  <c:v>9.1980000000000006E-2</c:v>
                </c:pt>
                <c:pt idx="79">
                  <c:v>9.1980000000000006E-2</c:v>
                </c:pt>
                <c:pt idx="80">
                  <c:v>9.1980000000000006E-2</c:v>
                </c:pt>
                <c:pt idx="81">
                  <c:v>9.1980000000000006E-2</c:v>
                </c:pt>
                <c:pt idx="82">
                  <c:v>9.1980000000000006E-2</c:v>
                </c:pt>
                <c:pt idx="83">
                  <c:v>9.1980000000000006E-2</c:v>
                </c:pt>
                <c:pt idx="84">
                  <c:v>9.1980000000000006E-2</c:v>
                </c:pt>
                <c:pt idx="85">
                  <c:v>9.1980000000000006E-2</c:v>
                </c:pt>
                <c:pt idx="86">
                  <c:v>9.1980000000000006E-2</c:v>
                </c:pt>
                <c:pt idx="87">
                  <c:v>9.1980000000000006E-2</c:v>
                </c:pt>
                <c:pt idx="88">
                  <c:v>9.1980000000000006E-2</c:v>
                </c:pt>
                <c:pt idx="89">
                  <c:v>9.1980000000000006E-2</c:v>
                </c:pt>
                <c:pt idx="90">
                  <c:v>9.1980000000000006E-2</c:v>
                </c:pt>
                <c:pt idx="91">
                  <c:v>9.1980000000000006E-2</c:v>
                </c:pt>
                <c:pt idx="92">
                  <c:v>9.1980000000000006E-2</c:v>
                </c:pt>
                <c:pt idx="93">
                  <c:v>9.1980000000000006E-2</c:v>
                </c:pt>
                <c:pt idx="94">
                  <c:v>9.1980000000000006E-2</c:v>
                </c:pt>
                <c:pt idx="95">
                  <c:v>9.1980000000000006E-2</c:v>
                </c:pt>
                <c:pt idx="96">
                  <c:v>9.1980000000000006E-2</c:v>
                </c:pt>
                <c:pt idx="97">
                  <c:v>9.1980000000000006E-2</c:v>
                </c:pt>
                <c:pt idx="98">
                  <c:v>9.1980000000000006E-2</c:v>
                </c:pt>
                <c:pt idx="99">
                  <c:v>9.1980000000000006E-2</c:v>
                </c:pt>
                <c:pt idx="100">
                  <c:v>9.1980000000000006E-2</c:v>
                </c:pt>
                <c:pt idx="101">
                  <c:v>9.1980000000000006E-2</c:v>
                </c:pt>
                <c:pt idx="102">
                  <c:v>9.1980000000000006E-2</c:v>
                </c:pt>
                <c:pt idx="103">
                  <c:v>9.1980000000000006E-2</c:v>
                </c:pt>
                <c:pt idx="104">
                  <c:v>9.1980000000000006E-2</c:v>
                </c:pt>
                <c:pt idx="105">
                  <c:v>9.1980000000000006E-2</c:v>
                </c:pt>
                <c:pt idx="106">
                  <c:v>9.1980000000000006E-2</c:v>
                </c:pt>
                <c:pt idx="107">
                  <c:v>9.1980000000000006E-2</c:v>
                </c:pt>
                <c:pt idx="108">
                  <c:v>9.1980000000000006E-2</c:v>
                </c:pt>
                <c:pt idx="109">
                  <c:v>9.1980000000000006E-2</c:v>
                </c:pt>
                <c:pt idx="110">
                  <c:v>9.1980000000000006E-2</c:v>
                </c:pt>
                <c:pt idx="111">
                  <c:v>9.1980000000000006E-2</c:v>
                </c:pt>
                <c:pt idx="112">
                  <c:v>9.1980000000000006E-2</c:v>
                </c:pt>
                <c:pt idx="113">
                  <c:v>9.1980000000000006E-2</c:v>
                </c:pt>
                <c:pt idx="114">
                  <c:v>9.1980000000000006E-2</c:v>
                </c:pt>
                <c:pt idx="115">
                  <c:v>9.1980000000000006E-2</c:v>
                </c:pt>
                <c:pt idx="116">
                  <c:v>9.1980000000000006E-2</c:v>
                </c:pt>
                <c:pt idx="117">
                  <c:v>9.1980000000000006E-2</c:v>
                </c:pt>
                <c:pt idx="118">
                  <c:v>9.1980000000000006E-2</c:v>
                </c:pt>
                <c:pt idx="119">
                  <c:v>9.1980000000000006E-2</c:v>
                </c:pt>
                <c:pt idx="120">
                  <c:v>9.1980000000000006E-2</c:v>
                </c:pt>
                <c:pt idx="121">
                  <c:v>9.1980000000000006E-2</c:v>
                </c:pt>
                <c:pt idx="122">
                  <c:v>9.1980000000000006E-2</c:v>
                </c:pt>
                <c:pt idx="123">
                  <c:v>9.1980000000000006E-2</c:v>
                </c:pt>
                <c:pt idx="124">
                  <c:v>9.1990000000000002E-2</c:v>
                </c:pt>
                <c:pt idx="125">
                  <c:v>9.1990000000000002E-2</c:v>
                </c:pt>
                <c:pt idx="126">
                  <c:v>9.1990000000000002E-2</c:v>
                </c:pt>
                <c:pt idx="127">
                  <c:v>9.1990000000000002E-2</c:v>
                </c:pt>
                <c:pt idx="128">
                  <c:v>9.1990000000000002E-2</c:v>
                </c:pt>
                <c:pt idx="129">
                  <c:v>9.1990000000000002E-2</c:v>
                </c:pt>
                <c:pt idx="130">
                  <c:v>9.1990000000000002E-2</c:v>
                </c:pt>
                <c:pt idx="131">
                  <c:v>9.1990000000000002E-2</c:v>
                </c:pt>
                <c:pt idx="132">
                  <c:v>9.1990000000000002E-2</c:v>
                </c:pt>
                <c:pt idx="133">
                  <c:v>9.1990000000000002E-2</c:v>
                </c:pt>
                <c:pt idx="134">
                  <c:v>9.1990000000000002E-2</c:v>
                </c:pt>
                <c:pt idx="135">
                  <c:v>9.1990000000000002E-2</c:v>
                </c:pt>
                <c:pt idx="136">
                  <c:v>9.1990000000000002E-2</c:v>
                </c:pt>
                <c:pt idx="137">
                  <c:v>9.1990000000000002E-2</c:v>
                </c:pt>
                <c:pt idx="138">
                  <c:v>9.1990000000000002E-2</c:v>
                </c:pt>
                <c:pt idx="139">
                  <c:v>9.1990000000000002E-2</c:v>
                </c:pt>
                <c:pt idx="140">
                  <c:v>9.1990000000000002E-2</c:v>
                </c:pt>
                <c:pt idx="141">
                  <c:v>9.1990000000000002E-2</c:v>
                </c:pt>
                <c:pt idx="142">
                  <c:v>9.1990000000000002E-2</c:v>
                </c:pt>
                <c:pt idx="143">
                  <c:v>9.1990000000000002E-2</c:v>
                </c:pt>
                <c:pt idx="144">
                  <c:v>9.1990000000000002E-2</c:v>
                </c:pt>
                <c:pt idx="145">
                  <c:v>9.1990000000000002E-2</c:v>
                </c:pt>
                <c:pt idx="146">
                  <c:v>9.1990000000000002E-2</c:v>
                </c:pt>
                <c:pt idx="147">
                  <c:v>9.1990000000000002E-2</c:v>
                </c:pt>
                <c:pt idx="148">
                  <c:v>9.1990000000000002E-2</c:v>
                </c:pt>
                <c:pt idx="149">
                  <c:v>9.1990000000000002E-2</c:v>
                </c:pt>
                <c:pt idx="150">
                  <c:v>9.1990000000000002E-2</c:v>
                </c:pt>
                <c:pt idx="151">
                  <c:v>9.1990000000000002E-2</c:v>
                </c:pt>
                <c:pt idx="152">
                  <c:v>9.1990000000000002E-2</c:v>
                </c:pt>
                <c:pt idx="153">
                  <c:v>9.1990000000000002E-2</c:v>
                </c:pt>
                <c:pt idx="154">
                  <c:v>9.1990000000000002E-2</c:v>
                </c:pt>
                <c:pt idx="155">
                  <c:v>9.1990000000000002E-2</c:v>
                </c:pt>
                <c:pt idx="156">
                  <c:v>9.1990000000000002E-2</c:v>
                </c:pt>
                <c:pt idx="157">
                  <c:v>9.1990000000000002E-2</c:v>
                </c:pt>
                <c:pt idx="158">
                  <c:v>9.1990000000000002E-2</c:v>
                </c:pt>
                <c:pt idx="159">
                  <c:v>9.1990000000000002E-2</c:v>
                </c:pt>
                <c:pt idx="160">
                  <c:v>9.1990000000000002E-2</c:v>
                </c:pt>
                <c:pt idx="161">
                  <c:v>9.1990000000000002E-2</c:v>
                </c:pt>
                <c:pt idx="162">
                  <c:v>9.1990000000000002E-2</c:v>
                </c:pt>
                <c:pt idx="163">
                  <c:v>9.1990000000000002E-2</c:v>
                </c:pt>
                <c:pt idx="164">
                  <c:v>9.1990000000000002E-2</c:v>
                </c:pt>
                <c:pt idx="165">
                  <c:v>9.1990000000000002E-2</c:v>
                </c:pt>
                <c:pt idx="166">
                  <c:v>9.1990000000000002E-2</c:v>
                </c:pt>
                <c:pt idx="167">
                  <c:v>9.1990000000000002E-2</c:v>
                </c:pt>
                <c:pt idx="168">
                  <c:v>9.1990000000000002E-2</c:v>
                </c:pt>
                <c:pt idx="169">
                  <c:v>9.1990000000000002E-2</c:v>
                </c:pt>
                <c:pt idx="170">
                  <c:v>9.1990000000000002E-2</c:v>
                </c:pt>
                <c:pt idx="171">
                  <c:v>9.1990000000000002E-2</c:v>
                </c:pt>
                <c:pt idx="172">
                  <c:v>9.1990000000000002E-2</c:v>
                </c:pt>
                <c:pt idx="173">
                  <c:v>9.1990000000000002E-2</c:v>
                </c:pt>
                <c:pt idx="174">
                  <c:v>9.1990000000000002E-2</c:v>
                </c:pt>
                <c:pt idx="175">
                  <c:v>9.1990000000000002E-2</c:v>
                </c:pt>
                <c:pt idx="176">
                  <c:v>9.1990000000000002E-2</c:v>
                </c:pt>
                <c:pt idx="177">
                  <c:v>9.1990000000000002E-2</c:v>
                </c:pt>
                <c:pt idx="178">
                  <c:v>9.1990000000000002E-2</c:v>
                </c:pt>
                <c:pt idx="179">
                  <c:v>9.1990000000000002E-2</c:v>
                </c:pt>
                <c:pt idx="180">
                  <c:v>9.1990000000000002E-2</c:v>
                </c:pt>
                <c:pt idx="181">
                  <c:v>9.1990000000000002E-2</c:v>
                </c:pt>
                <c:pt idx="182">
                  <c:v>9.1990000000000002E-2</c:v>
                </c:pt>
                <c:pt idx="183">
                  <c:v>9.1990000000000002E-2</c:v>
                </c:pt>
                <c:pt idx="184">
                  <c:v>9.1990000000000002E-2</c:v>
                </c:pt>
                <c:pt idx="185">
                  <c:v>9.1990000000000002E-2</c:v>
                </c:pt>
                <c:pt idx="186">
                  <c:v>9.1990000000000002E-2</c:v>
                </c:pt>
                <c:pt idx="187">
                  <c:v>9.1990000000000002E-2</c:v>
                </c:pt>
                <c:pt idx="188">
                  <c:v>9.1990000000000002E-2</c:v>
                </c:pt>
                <c:pt idx="189">
                  <c:v>9.1990000000000002E-2</c:v>
                </c:pt>
                <c:pt idx="190">
                  <c:v>9.1990000000000002E-2</c:v>
                </c:pt>
                <c:pt idx="191">
                  <c:v>9.1990000000000002E-2</c:v>
                </c:pt>
                <c:pt idx="192">
                  <c:v>9.1990000000000002E-2</c:v>
                </c:pt>
                <c:pt idx="193">
                  <c:v>9.1990000000000002E-2</c:v>
                </c:pt>
                <c:pt idx="194">
                  <c:v>9.1990000000000002E-2</c:v>
                </c:pt>
                <c:pt idx="195">
                  <c:v>9.1990000000000002E-2</c:v>
                </c:pt>
                <c:pt idx="196">
                  <c:v>9.1990000000000002E-2</c:v>
                </c:pt>
                <c:pt idx="197">
                  <c:v>9.1990000000000002E-2</c:v>
                </c:pt>
                <c:pt idx="198">
                  <c:v>9.1990000000000002E-2</c:v>
                </c:pt>
                <c:pt idx="199">
                  <c:v>9.1990000000000002E-2</c:v>
                </c:pt>
                <c:pt idx="200">
                  <c:v>9.1990000000000002E-2</c:v>
                </c:pt>
                <c:pt idx="201">
                  <c:v>9.1990000000000002E-2</c:v>
                </c:pt>
                <c:pt idx="202">
                  <c:v>9.1990000000000002E-2</c:v>
                </c:pt>
                <c:pt idx="203">
                  <c:v>9.1990000000000002E-2</c:v>
                </c:pt>
                <c:pt idx="204">
                  <c:v>9.1990000000000002E-2</c:v>
                </c:pt>
                <c:pt idx="205">
                  <c:v>9.1990000000000002E-2</c:v>
                </c:pt>
                <c:pt idx="206">
                  <c:v>9.1990000000000002E-2</c:v>
                </c:pt>
                <c:pt idx="207">
                  <c:v>9.1990000000000002E-2</c:v>
                </c:pt>
                <c:pt idx="208">
                  <c:v>9.1990000000000002E-2</c:v>
                </c:pt>
                <c:pt idx="209">
                  <c:v>9.1990000000000002E-2</c:v>
                </c:pt>
                <c:pt idx="210">
                  <c:v>9.1990000000000002E-2</c:v>
                </c:pt>
                <c:pt idx="211">
                  <c:v>9.1990000000000002E-2</c:v>
                </c:pt>
                <c:pt idx="212">
                  <c:v>9.1990000000000002E-2</c:v>
                </c:pt>
                <c:pt idx="213">
                  <c:v>9.1990000000000002E-2</c:v>
                </c:pt>
                <c:pt idx="214">
                  <c:v>9.1990000000000002E-2</c:v>
                </c:pt>
                <c:pt idx="215">
                  <c:v>9.1990000000000002E-2</c:v>
                </c:pt>
                <c:pt idx="216">
                  <c:v>9.1990000000000002E-2</c:v>
                </c:pt>
                <c:pt idx="217">
                  <c:v>9.1990000000000002E-2</c:v>
                </c:pt>
                <c:pt idx="218">
                  <c:v>9.1990000000000002E-2</c:v>
                </c:pt>
                <c:pt idx="219">
                  <c:v>9.1990000000000002E-2</c:v>
                </c:pt>
                <c:pt idx="220">
                  <c:v>9.1990000000000002E-2</c:v>
                </c:pt>
                <c:pt idx="221">
                  <c:v>9.1990000000000002E-2</c:v>
                </c:pt>
                <c:pt idx="222">
                  <c:v>9.1990000000000002E-2</c:v>
                </c:pt>
                <c:pt idx="223">
                  <c:v>9.1990000000000002E-2</c:v>
                </c:pt>
                <c:pt idx="224">
                  <c:v>9.1990000000000002E-2</c:v>
                </c:pt>
                <c:pt idx="225">
                  <c:v>9.1990000000000002E-2</c:v>
                </c:pt>
                <c:pt idx="226">
                  <c:v>9.1990000000000002E-2</c:v>
                </c:pt>
                <c:pt idx="227">
                  <c:v>9.1990000000000002E-2</c:v>
                </c:pt>
                <c:pt idx="228">
                  <c:v>9.1990000000000002E-2</c:v>
                </c:pt>
                <c:pt idx="229">
                  <c:v>9.1990000000000002E-2</c:v>
                </c:pt>
                <c:pt idx="230">
                  <c:v>9.1990000000000002E-2</c:v>
                </c:pt>
                <c:pt idx="231">
                  <c:v>9.1990000000000002E-2</c:v>
                </c:pt>
                <c:pt idx="232">
                  <c:v>9.1990000000000002E-2</c:v>
                </c:pt>
                <c:pt idx="233">
                  <c:v>9.1990000000000002E-2</c:v>
                </c:pt>
                <c:pt idx="234">
                  <c:v>9.1990000000000002E-2</c:v>
                </c:pt>
                <c:pt idx="235">
                  <c:v>9.1990000000000002E-2</c:v>
                </c:pt>
                <c:pt idx="236">
                  <c:v>9.1990000000000002E-2</c:v>
                </c:pt>
                <c:pt idx="237">
                  <c:v>9.1990000000000002E-2</c:v>
                </c:pt>
                <c:pt idx="238">
                  <c:v>9.1990000000000002E-2</c:v>
                </c:pt>
                <c:pt idx="239">
                  <c:v>9.1990000000000002E-2</c:v>
                </c:pt>
                <c:pt idx="240">
                  <c:v>9.1990000000000002E-2</c:v>
                </c:pt>
                <c:pt idx="241">
                  <c:v>9.1990000000000002E-2</c:v>
                </c:pt>
                <c:pt idx="242">
                  <c:v>9.1990000000000002E-2</c:v>
                </c:pt>
                <c:pt idx="243">
                  <c:v>9.1990000000000002E-2</c:v>
                </c:pt>
                <c:pt idx="244">
                  <c:v>9.1990000000000002E-2</c:v>
                </c:pt>
                <c:pt idx="245">
                  <c:v>9.1990000000000002E-2</c:v>
                </c:pt>
                <c:pt idx="246">
                  <c:v>9.1990000000000002E-2</c:v>
                </c:pt>
                <c:pt idx="247">
                  <c:v>9.1990000000000002E-2</c:v>
                </c:pt>
                <c:pt idx="248">
                  <c:v>9.1990000000000002E-2</c:v>
                </c:pt>
                <c:pt idx="249">
                  <c:v>9.1990000000000002E-2</c:v>
                </c:pt>
                <c:pt idx="250">
                  <c:v>9.1990000000000002E-2</c:v>
                </c:pt>
                <c:pt idx="251">
                  <c:v>9.1990000000000002E-2</c:v>
                </c:pt>
                <c:pt idx="252">
                  <c:v>9.1990000000000002E-2</c:v>
                </c:pt>
                <c:pt idx="253">
                  <c:v>9.1990000000000002E-2</c:v>
                </c:pt>
                <c:pt idx="254">
                  <c:v>9.1990000000000002E-2</c:v>
                </c:pt>
                <c:pt idx="255">
                  <c:v>9.1990000000000002E-2</c:v>
                </c:pt>
                <c:pt idx="256">
                  <c:v>9.1990000000000002E-2</c:v>
                </c:pt>
                <c:pt idx="257">
                  <c:v>9.1990000000000002E-2</c:v>
                </c:pt>
                <c:pt idx="258">
                  <c:v>9.1990000000000002E-2</c:v>
                </c:pt>
                <c:pt idx="259">
                  <c:v>9.1990000000000002E-2</c:v>
                </c:pt>
                <c:pt idx="260">
                  <c:v>9.1990000000000002E-2</c:v>
                </c:pt>
                <c:pt idx="261">
                  <c:v>9.1990000000000002E-2</c:v>
                </c:pt>
                <c:pt idx="262">
                  <c:v>9.1990000000000002E-2</c:v>
                </c:pt>
                <c:pt idx="263">
                  <c:v>9.1990000000000002E-2</c:v>
                </c:pt>
                <c:pt idx="264">
                  <c:v>9.1990000000000002E-2</c:v>
                </c:pt>
                <c:pt idx="265">
                  <c:v>9.1990000000000002E-2</c:v>
                </c:pt>
                <c:pt idx="266">
                  <c:v>9.1990000000000002E-2</c:v>
                </c:pt>
                <c:pt idx="267">
                  <c:v>9.1990000000000002E-2</c:v>
                </c:pt>
                <c:pt idx="268">
                  <c:v>9.1990000000000002E-2</c:v>
                </c:pt>
                <c:pt idx="269">
                  <c:v>9.1990000000000002E-2</c:v>
                </c:pt>
                <c:pt idx="270">
                  <c:v>9.1990000000000002E-2</c:v>
                </c:pt>
                <c:pt idx="271">
                  <c:v>9.1990000000000002E-2</c:v>
                </c:pt>
                <c:pt idx="272">
                  <c:v>9.1990000000000002E-2</c:v>
                </c:pt>
                <c:pt idx="273">
                  <c:v>9.1990000000000002E-2</c:v>
                </c:pt>
                <c:pt idx="274">
                  <c:v>9.1990000000000002E-2</c:v>
                </c:pt>
                <c:pt idx="275">
                  <c:v>9.1990000000000002E-2</c:v>
                </c:pt>
                <c:pt idx="276">
                  <c:v>9.1990000000000002E-2</c:v>
                </c:pt>
                <c:pt idx="277">
                  <c:v>9.1990000000000002E-2</c:v>
                </c:pt>
                <c:pt idx="278">
                  <c:v>9.1990000000000002E-2</c:v>
                </c:pt>
                <c:pt idx="279">
                  <c:v>9.1990000000000002E-2</c:v>
                </c:pt>
                <c:pt idx="280">
                  <c:v>9.1990000000000002E-2</c:v>
                </c:pt>
                <c:pt idx="281">
                  <c:v>9.1990000000000002E-2</c:v>
                </c:pt>
                <c:pt idx="282">
                  <c:v>9.1990000000000002E-2</c:v>
                </c:pt>
                <c:pt idx="283">
                  <c:v>9.1990000000000002E-2</c:v>
                </c:pt>
                <c:pt idx="284">
                  <c:v>9.1990000000000002E-2</c:v>
                </c:pt>
                <c:pt idx="285">
                  <c:v>9.1990000000000002E-2</c:v>
                </c:pt>
                <c:pt idx="286">
                  <c:v>9.1990000000000002E-2</c:v>
                </c:pt>
                <c:pt idx="287">
                  <c:v>9.1990000000000002E-2</c:v>
                </c:pt>
                <c:pt idx="288">
                  <c:v>9.1990000000000002E-2</c:v>
                </c:pt>
                <c:pt idx="289">
                  <c:v>9.1990000000000002E-2</c:v>
                </c:pt>
                <c:pt idx="290">
                  <c:v>9.1990000000000002E-2</c:v>
                </c:pt>
                <c:pt idx="291">
                  <c:v>9.1990000000000002E-2</c:v>
                </c:pt>
                <c:pt idx="292">
                  <c:v>9.1990000000000002E-2</c:v>
                </c:pt>
                <c:pt idx="293">
                  <c:v>9.1990000000000002E-2</c:v>
                </c:pt>
                <c:pt idx="294">
                  <c:v>9.1990000000000002E-2</c:v>
                </c:pt>
                <c:pt idx="295">
                  <c:v>9.1990000000000002E-2</c:v>
                </c:pt>
                <c:pt idx="296">
                  <c:v>9.1990000000000002E-2</c:v>
                </c:pt>
                <c:pt idx="297">
                  <c:v>9.1990000000000002E-2</c:v>
                </c:pt>
                <c:pt idx="298">
                  <c:v>9.1990000000000002E-2</c:v>
                </c:pt>
                <c:pt idx="299">
                  <c:v>9.1990000000000002E-2</c:v>
                </c:pt>
                <c:pt idx="300">
                  <c:v>9.1990000000000002E-2</c:v>
                </c:pt>
                <c:pt idx="301">
                  <c:v>9.1990000000000002E-2</c:v>
                </c:pt>
                <c:pt idx="302">
                  <c:v>9.1990000000000002E-2</c:v>
                </c:pt>
                <c:pt idx="303">
                  <c:v>9.1990000000000002E-2</c:v>
                </c:pt>
                <c:pt idx="304">
                  <c:v>9.1990000000000002E-2</c:v>
                </c:pt>
                <c:pt idx="305">
                  <c:v>9.1990000000000002E-2</c:v>
                </c:pt>
                <c:pt idx="306">
                  <c:v>9.1990000000000002E-2</c:v>
                </c:pt>
                <c:pt idx="307">
                  <c:v>9.1990000000000002E-2</c:v>
                </c:pt>
                <c:pt idx="308">
                  <c:v>9.1990000000000002E-2</c:v>
                </c:pt>
                <c:pt idx="309">
                  <c:v>9.1990000000000002E-2</c:v>
                </c:pt>
                <c:pt idx="310">
                  <c:v>9.1990000000000002E-2</c:v>
                </c:pt>
                <c:pt idx="311">
                  <c:v>9.1990000000000002E-2</c:v>
                </c:pt>
                <c:pt idx="312">
                  <c:v>9.1990000000000002E-2</c:v>
                </c:pt>
                <c:pt idx="313">
                  <c:v>9.1990000000000002E-2</c:v>
                </c:pt>
                <c:pt idx="314">
                  <c:v>9.1990000000000002E-2</c:v>
                </c:pt>
                <c:pt idx="315">
                  <c:v>9.1990000000000002E-2</c:v>
                </c:pt>
                <c:pt idx="316">
                  <c:v>9.1990000000000002E-2</c:v>
                </c:pt>
                <c:pt idx="317">
                  <c:v>9.1990000000000002E-2</c:v>
                </c:pt>
                <c:pt idx="318">
                  <c:v>9.1990000000000002E-2</c:v>
                </c:pt>
                <c:pt idx="319">
                  <c:v>9.1990000000000002E-2</c:v>
                </c:pt>
                <c:pt idx="320">
                  <c:v>9.1990000000000002E-2</c:v>
                </c:pt>
                <c:pt idx="321">
                  <c:v>9.1990000000000002E-2</c:v>
                </c:pt>
                <c:pt idx="322">
                  <c:v>9.1990000000000002E-2</c:v>
                </c:pt>
                <c:pt idx="323">
                  <c:v>9.1990000000000002E-2</c:v>
                </c:pt>
                <c:pt idx="324">
                  <c:v>9.1990000000000002E-2</c:v>
                </c:pt>
                <c:pt idx="325">
                  <c:v>9.1990000000000002E-2</c:v>
                </c:pt>
                <c:pt idx="326">
                  <c:v>9.1990000000000002E-2</c:v>
                </c:pt>
                <c:pt idx="327">
                  <c:v>9.1990000000000002E-2</c:v>
                </c:pt>
                <c:pt idx="328">
                  <c:v>9.1990000000000002E-2</c:v>
                </c:pt>
                <c:pt idx="329">
                  <c:v>9.1990000000000002E-2</c:v>
                </c:pt>
                <c:pt idx="330">
                  <c:v>9.1990000000000002E-2</c:v>
                </c:pt>
                <c:pt idx="331">
                  <c:v>9.1990000000000002E-2</c:v>
                </c:pt>
                <c:pt idx="332">
                  <c:v>9.1990000000000002E-2</c:v>
                </c:pt>
                <c:pt idx="333">
                  <c:v>9.1990000000000002E-2</c:v>
                </c:pt>
                <c:pt idx="334">
                  <c:v>9.1990000000000002E-2</c:v>
                </c:pt>
                <c:pt idx="335">
                  <c:v>9.1990000000000002E-2</c:v>
                </c:pt>
                <c:pt idx="336">
                  <c:v>9.1990000000000002E-2</c:v>
                </c:pt>
                <c:pt idx="337">
                  <c:v>9.1990000000000002E-2</c:v>
                </c:pt>
                <c:pt idx="338">
                  <c:v>9.1990000000000002E-2</c:v>
                </c:pt>
                <c:pt idx="339">
                  <c:v>9.1990000000000002E-2</c:v>
                </c:pt>
                <c:pt idx="340">
                  <c:v>9.1990000000000002E-2</c:v>
                </c:pt>
                <c:pt idx="341">
                  <c:v>9.1990000000000002E-2</c:v>
                </c:pt>
                <c:pt idx="342">
                  <c:v>9.1990000000000002E-2</c:v>
                </c:pt>
                <c:pt idx="343">
                  <c:v>9.1990000000000002E-2</c:v>
                </c:pt>
                <c:pt idx="344">
                  <c:v>9.1990000000000002E-2</c:v>
                </c:pt>
                <c:pt idx="345">
                  <c:v>9.1990000000000002E-2</c:v>
                </c:pt>
                <c:pt idx="346">
                  <c:v>9.1990000000000002E-2</c:v>
                </c:pt>
                <c:pt idx="347">
                  <c:v>9.1990000000000002E-2</c:v>
                </c:pt>
                <c:pt idx="348">
                  <c:v>9.1990000000000002E-2</c:v>
                </c:pt>
                <c:pt idx="349">
                  <c:v>9.1990000000000002E-2</c:v>
                </c:pt>
                <c:pt idx="350">
                  <c:v>9.1990000000000002E-2</c:v>
                </c:pt>
                <c:pt idx="351">
                  <c:v>9.1990000000000002E-2</c:v>
                </c:pt>
                <c:pt idx="352">
                  <c:v>9.1990000000000002E-2</c:v>
                </c:pt>
                <c:pt idx="353">
                  <c:v>9.1990000000000002E-2</c:v>
                </c:pt>
                <c:pt idx="354">
                  <c:v>9.1990000000000002E-2</c:v>
                </c:pt>
                <c:pt idx="355">
                  <c:v>9.1990000000000002E-2</c:v>
                </c:pt>
                <c:pt idx="356">
                  <c:v>9.1990000000000002E-2</c:v>
                </c:pt>
                <c:pt idx="357">
                  <c:v>9.1990000000000002E-2</c:v>
                </c:pt>
                <c:pt idx="358">
                  <c:v>9.1990000000000002E-2</c:v>
                </c:pt>
                <c:pt idx="359">
                  <c:v>9.1990000000000002E-2</c:v>
                </c:pt>
                <c:pt idx="360">
                  <c:v>9.1990000000000002E-2</c:v>
                </c:pt>
                <c:pt idx="361">
                  <c:v>9.1990000000000002E-2</c:v>
                </c:pt>
                <c:pt idx="362">
                  <c:v>9.1990000000000002E-2</c:v>
                </c:pt>
                <c:pt idx="363">
                  <c:v>9.1990000000000002E-2</c:v>
                </c:pt>
                <c:pt idx="364">
                  <c:v>9.1990000000000002E-2</c:v>
                </c:pt>
                <c:pt idx="365">
                  <c:v>9.1990000000000002E-2</c:v>
                </c:pt>
                <c:pt idx="366">
                  <c:v>9.1990000000000002E-2</c:v>
                </c:pt>
                <c:pt idx="367">
                  <c:v>9.1990000000000002E-2</c:v>
                </c:pt>
                <c:pt idx="368">
                  <c:v>9.1990000000000002E-2</c:v>
                </c:pt>
                <c:pt idx="369">
                  <c:v>9.1990000000000002E-2</c:v>
                </c:pt>
                <c:pt idx="370">
                  <c:v>9.1990000000000002E-2</c:v>
                </c:pt>
                <c:pt idx="371">
                  <c:v>9.1990000000000002E-2</c:v>
                </c:pt>
                <c:pt idx="372">
                  <c:v>9.1990000000000002E-2</c:v>
                </c:pt>
                <c:pt idx="373">
                  <c:v>9.1990000000000002E-2</c:v>
                </c:pt>
                <c:pt idx="374">
                  <c:v>9.1990000000000002E-2</c:v>
                </c:pt>
                <c:pt idx="375">
                  <c:v>9.1990000000000002E-2</c:v>
                </c:pt>
                <c:pt idx="376">
                  <c:v>9.1990000000000002E-2</c:v>
                </c:pt>
                <c:pt idx="377">
                  <c:v>9.1990000000000002E-2</c:v>
                </c:pt>
                <c:pt idx="378">
                  <c:v>9.1990000000000002E-2</c:v>
                </c:pt>
                <c:pt idx="379">
                  <c:v>9.1990000000000002E-2</c:v>
                </c:pt>
                <c:pt idx="380">
                  <c:v>9.1990000000000002E-2</c:v>
                </c:pt>
                <c:pt idx="381">
                  <c:v>9.1990000000000002E-2</c:v>
                </c:pt>
                <c:pt idx="382">
                  <c:v>9.1990000000000002E-2</c:v>
                </c:pt>
                <c:pt idx="383">
                  <c:v>9.1990000000000002E-2</c:v>
                </c:pt>
                <c:pt idx="384">
                  <c:v>9.1990000000000002E-2</c:v>
                </c:pt>
                <c:pt idx="385">
                  <c:v>9.1990000000000002E-2</c:v>
                </c:pt>
                <c:pt idx="386">
                  <c:v>9.1990000000000002E-2</c:v>
                </c:pt>
                <c:pt idx="387">
                  <c:v>9.1990000000000002E-2</c:v>
                </c:pt>
                <c:pt idx="388">
                  <c:v>9.1990000000000002E-2</c:v>
                </c:pt>
                <c:pt idx="389">
                  <c:v>9.1990000000000002E-2</c:v>
                </c:pt>
                <c:pt idx="390">
                  <c:v>9.1990000000000002E-2</c:v>
                </c:pt>
                <c:pt idx="391">
                  <c:v>9.1990000000000002E-2</c:v>
                </c:pt>
                <c:pt idx="392">
                  <c:v>9.1990000000000002E-2</c:v>
                </c:pt>
                <c:pt idx="393">
                  <c:v>9.1990000000000002E-2</c:v>
                </c:pt>
                <c:pt idx="394">
                  <c:v>9.1990000000000002E-2</c:v>
                </c:pt>
                <c:pt idx="395">
                  <c:v>9.1990000000000002E-2</c:v>
                </c:pt>
                <c:pt idx="396">
                  <c:v>9.1990000000000002E-2</c:v>
                </c:pt>
                <c:pt idx="397">
                  <c:v>9.1990000000000002E-2</c:v>
                </c:pt>
                <c:pt idx="398">
                  <c:v>9.1990000000000002E-2</c:v>
                </c:pt>
                <c:pt idx="399">
                  <c:v>9.1990000000000002E-2</c:v>
                </c:pt>
                <c:pt idx="400">
                  <c:v>9.1990000000000002E-2</c:v>
                </c:pt>
                <c:pt idx="401">
                  <c:v>9.1990000000000002E-2</c:v>
                </c:pt>
                <c:pt idx="402">
                  <c:v>9.1990000000000002E-2</c:v>
                </c:pt>
                <c:pt idx="403">
                  <c:v>9.1990000000000002E-2</c:v>
                </c:pt>
                <c:pt idx="404">
                  <c:v>9.1990000000000002E-2</c:v>
                </c:pt>
                <c:pt idx="405">
                  <c:v>9.1990000000000002E-2</c:v>
                </c:pt>
                <c:pt idx="406">
                  <c:v>9.1990000000000002E-2</c:v>
                </c:pt>
                <c:pt idx="407">
                  <c:v>9.1990000000000002E-2</c:v>
                </c:pt>
                <c:pt idx="408">
                  <c:v>9.1990000000000002E-2</c:v>
                </c:pt>
                <c:pt idx="409">
                  <c:v>9.1990000000000002E-2</c:v>
                </c:pt>
                <c:pt idx="410">
                  <c:v>9.1990000000000002E-2</c:v>
                </c:pt>
                <c:pt idx="411">
                  <c:v>9.1990000000000002E-2</c:v>
                </c:pt>
                <c:pt idx="412">
                  <c:v>9.1990000000000002E-2</c:v>
                </c:pt>
                <c:pt idx="413">
                  <c:v>9.1990000000000002E-2</c:v>
                </c:pt>
                <c:pt idx="414">
                  <c:v>9.1990000000000002E-2</c:v>
                </c:pt>
                <c:pt idx="415">
                  <c:v>9.1990000000000002E-2</c:v>
                </c:pt>
                <c:pt idx="416">
                  <c:v>9.1990000000000002E-2</c:v>
                </c:pt>
                <c:pt idx="417">
                  <c:v>9.1990000000000002E-2</c:v>
                </c:pt>
                <c:pt idx="418">
                  <c:v>9.1990000000000002E-2</c:v>
                </c:pt>
                <c:pt idx="419">
                  <c:v>9.1990000000000002E-2</c:v>
                </c:pt>
                <c:pt idx="420">
                  <c:v>9.1990000000000002E-2</c:v>
                </c:pt>
                <c:pt idx="421">
                  <c:v>9.1990000000000002E-2</c:v>
                </c:pt>
                <c:pt idx="422">
                  <c:v>9.1990000000000002E-2</c:v>
                </c:pt>
                <c:pt idx="423">
                  <c:v>9.1990000000000002E-2</c:v>
                </c:pt>
                <c:pt idx="424">
                  <c:v>9.1990000000000002E-2</c:v>
                </c:pt>
                <c:pt idx="425">
                  <c:v>9.1990000000000002E-2</c:v>
                </c:pt>
                <c:pt idx="426">
                  <c:v>9.1990000000000002E-2</c:v>
                </c:pt>
                <c:pt idx="427">
                  <c:v>9.1990000000000002E-2</c:v>
                </c:pt>
                <c:pt idx="428">
                  <c:v>9.1990000000000002E-2</c:v>
                </c:pt>
                <c:pt idx="429">
                  <c:v>9.1990000000000002E-2</c:v>
                </c:pt>
                <c:pt idx="430">
                  <c:v>9.1990000000000002E-2</c:v>
                </c:pt>
                <c:pt idx="431">
                  <c:v>9.1990000000000002E-2</c:v>
                </c:pt>
                <c:pt idx="432">
                  <c:v>9.1990000000000002E-2</c:v>
                </c:pt>
                <c:pt idx="433">
                  <c:v>9.1990000000000002E-2</c:v>
                </c:pt>
                <c:pt idx="434">
                  <c:v>9.1990000000000002E-2</c:v>
                </c:pt>
                <c:pt idx="435">
                  <c:v>9.1990000000000002E-2</c:v>
                </c:pt>
                <c:pt idx="436">
                  <c:v>9.1990000000000002E-2</c:v>
                </c:pt>
                <c:pt idx="437">
                  <c:v>9.1990000000000002E-2</c:v>
                </c:pt>
                <c:pt idx="438">
                  <c:v>9.1990000000000002E-2</c:v>
                </c:pt>
                <c:pt idx="439">
                  <c:v>9.1990000000000002E-2</c:v>
                </c:pt>
                <c:pt idx="440">
                  <c:v>9.1990000000000002E-2</c:v>
                </c:pt>
                <c:pt idx="441">
                  <c:v>9.1990000000000002E-2</c:v>
                </c:pt>
                <c:pt idx="442">
                  <c:v>9.1990000000000002E-2</c:v>
                </c:pt>
                <c:pt idx="443">
                  <c:v>9.1990000000000002E-2</c:v>
                </c:pt>
                <c:pt idx="444">
                  <c:v>9.1990000000000002E-2</c:v>
                </c:pt>
                <c:pt idx="445">
                  <c:v>9.1990000000000002E-2</c:v>
                </c:pt>
                <c:pt idx="446">
                  <c:v>9.1990000000000002E-2</c:v>
                </c:pt>
                <c:pt idx="447">
                  <c:v>9.1990000000000002E-2</c:v>
                </c:pt>
                <c:pt idx="448">
                  <c:v>9.1990000000000002E-2</c:v>
                </c:pt>
                <c:pt idx="449">
                  <c:v>9.1990000000000002E-2</c:v>
                </c:pt>
                <c:pt idx="450">
                  <c:v>9.1990000000000002E-2</c:v>
                </c:pt>
                <c:pt idx="451">
                  <c:v>9.1990000000000002E-2</c:v>
                </c:pt>
                <c:pt idx="452">
                  <c:v>9.1990000000000002E-2</c:v>
                </c:pt>
                <c:pt idx="453">
                  <c:v>9.1990000000000002E-2</c:v>
                </c:pt>
                <c:pt idx="454">
                  <c:v>9.1990000000000002E-2</c:v>
                </c:pt>
                <c:pt idx="455">
                  <c:v>9.1990000000000002E-2</c:v>
                </c:pt>
                <c:pt idx="456">
                  <c:v>9.1990000000000002E-2</c:v>
                </c:pt>
                <c:pt idx="457">
                  <c:v>9.1990000000000002E-2</c:v>
                </c:pt>
                <c:pt idx="458">
                  <c:v>9.1990000000000002E-2</c:v>
                </c:pt>
                <c:pt idx="459">
                  <c:v>9.1990000000000002E-2</c:v>
                </c:pt>
                <c:pt idx="460">
                  <c:v>9.1990000000000002E-2</c:v>
                </c:pt>
                <c:pt idx="461">
                  <c:v>9.1990000000000002E-2</c:v>
                </c:pt>
                <c:pt idx="462">
                  <c:v>9.1990000000000002E-2</c:v>
                </c:pt>
                <c:pt idx="463">
                  <c:v>9.1990000000000002E-2</c:v>
                </c:pt>
                <c:pt idx="464">
                  <c:v>9.1990000000000002E-2</c:v>
                </c:pt>
                <c:pt idx="465">
                  <c:v>9.1990000000000002E-2</c:v>
                </c:pt>
                <c:pt idx="466">
                  <c:v>9.1990000000000002E-2</c:v>
                </c:pt>
                <c:pt idx="467">
                  <c:v>9.1990000000000002E-2</c:v>
                </c:pt>
                <c:pt idx="468">
                  <c:v>9.1990000000000002E-2</c:v>
                </c:pt>
                <c:pt idx="469">
                  <c:v>9.1990000000000002E-2</c:v>
                </c:pt>
                <c:pt idx="470">
                  <c:v>9.1990000000000002E-2</c:v>
                </c:pt>
                <c:pt idx="471">
                  <c:v>9.1990000000000002E-2</c:v>
                </c:pt>
                <c:pt idx="472">
                  <c:v>9.1990000000000002E-2</c:v>
                </c:pt>
                <c:pt idx="473">
                  <c:v>9.1990000000000002E-2</c:v>
                </c:pt>
                <c:pt idx="474">
                  <c:v>9.1990000000000002E-2</c:v>
                </c:pt>
                <c:pt idx="475">
                  <c:v>9.1990000000000002E-2</c:v>
                </c:pt>
                <c:pt idx="476">
                  <c:v>9.1990000000000002E-2</c:v>
                </c:pt>
                <c:pt idx="477">
                  <c:v>9.1990000000000002E-2</c:v>
                </c:pt>
                <c:pt idx="478">
                  <c:v>9.1990000000000002E-2</c:v>
                </c:pt>
                <c:pt idx="479">
                  <c:v>9.1990000000000002E-2</c:v>
                </c:pt>
                <c:pt idx="480">
                  <c:v>9.1990000000000002E-2</c:v>
                </c:pt>
                <c:pt idx="481">
                  <c:v>9.1990000000000002E-2</c:v>
                </c:pt>
                <c:pt idx="482">
                  <c:v>9.1990000000000002E-2</c:v>
                </c:pt>
                <c:pt idx="483">
                  <c:v>9.1990000000000002E-2</c:v>
                </c:pt>
                <c:pt idx="484">
                  <c:v>9.1990000000000002E-2</c:v>
                </c:pt>
                <c:pt idx="485">
                  <c:v>9.1990000000000002E-2</c:v>
                </c:pt>
                <c:pt idx="486">
                  <c:v>9.1990000000000002E-2</c:v>
                </c:pt>
                <c:pt idx="487">
                  <c:v>9.1990000000000002E-2</c:v>
                </c:pt>
                <c:pt idx="488">
                  <c:v>9.1990000000000002E-2</c:v>
                </c:pt>
                <c:pt idx="489">
                  <c:v>9.1990000000000002E-2</c:v>
                </c:pt>
                <c:pt idx="490">
                  <c:v>9.1990000000000002E-2</c:v>
                </c:pt>
                <c:pt idx="491">
                  <c:v>9.1990000000000002E-2</c:v>
                </c:pt>
                <c:pt idx="492">
                  <c:v>9.1990000000000002E-2</c:v>
                </c:pt>
                <c:pt idx="493">
                  <c:v>9.1990000000000002E-2</c:v>
                </c:pt>
                <c:pt idx="494">
                  <c:v>9.1990000000000002E-2</c:v>
                </c:pt>
                <c:pt idx="495">
                  <c:v>9.1990000000000002E-2</c:v>
                </c:pt>
                <c:pt idx="496">
                  <c:v>9.1990000000000002E-2</c:v>
                </c:pt>
                <c:pt idx="497">
                  <c:v>9.1990000000000002E-2</c:v>
                </c:pt>
                <c:pt idx="498">
                  <c:v>9.1990000000000002E-2</c:v>
                </c:pt>
                <c:pt idx="499">
                  <c:v>9.1990000000000002E-2</c:v>
                </c:pt>
                <c:pt idx="500">
                  <c:v>9.1990000000000002E-2</c:v>
                </c:pt>
                <c:pt idx="501">
                  <c:v>9.1990000000000002E-2</c:v>
                </c:pt>
                <c:pt idx="502">
                  <c:v>9.1990000000000002E-2</c:v>
                </c:pt>
                <c:pt idx="503">
                  <c:v>9.1990000000000002E-2</c:v>
                </c:pt>
                <c:pt idx="504">
                  <c:v>9.1990000000000002E-2</c:v>
                </c:pt>
                <c:pt idx="505">
                  <c:v>9.1990000000000002E-2</c:v>
                </c:pt>
                <c:pt idx="506">
                  <c:v>9.1990000000000002E-2</c:v>
                </c:pt>
                <c:pt idx="507">
                  <c:v>9.1990000000000002E-2</c:v>
                </c:pt>
                <c:pt idx="508">
                  <c:v>9.1990000000000002E-2</c:v>
                </c:pt>
                <c:pt idx="509">
                  <c:v>9.1990000000000002E-2</c:v>
                </c:pt>
                <c:pt idx="510">
                  <c:v>9.1990000000000002E-2</c:v>
                </c:pt>
                <c:pt idx="511">
                  <c:v>9.1990000000000002E-2</c:v>
                </c:pt>
                <c:pt idx="512">
                  <c:v>9.1990000000000002E-2</c:v>
                </c:pt>
                <c:pt idx="513">
                  <c:v>9.1990000000000002E-2</c:v>
                </c:pt>
                <c:pt idx="514">
                  <c:v>9.1990000000000002E-2</c:v>
                </c:pt>
                <c:pt idx="515">
                  <c:v>9.1990000000000002E-2</c:v>
                </c:pt>
                <c:pt idx="516">
                  <c:v>9.1990000000000002E-2</c:v>
                </c:pt>
                <c:pt idx="517">
                  <c:v>9.1990000000000002E-2</c:v>
                </c:pt>
                <c:pt idx="518">
                  <c:v>9.1990000000000002E-2</c:v>
                </c:pt>
                <c:pt idx="519">
                  <c:v>9.1990000000000002E-2</c:v>
                </c:pt>
                <c:pt idx="520">
                  <c:v>9.1990000000000002E-2</c:v>
                </c:pt>
                <c:pt idx="521">
                  <c:v>9.1990000000000002E-2</c:v>
                </c:pt>
                <c:pt idx="522">
                  <c:v>9.1990000000000002E-2</c:v>
                </c:pt>
                <c:pt idx="523">
                  <c:v>9.1990000000000002E-2</c:v>
                </c:pt>
                <c:pt idx="524">
                  <c:v>9.1990000000000002E-2</c:v>
                </c:pt>
                <c:pt idx="525">
                  <c:v>9.1990000000000002E-2</c:v>
                </c:pt>
                <c:pt idx="526">
                  <c:v>9.1990000000000002E-2</c:v>
                </c:pt>
                <c:pt idx="527">
                  <c:v>9.1990000000000002E-2</c:v>
                </c:pt>
                <c:pt idx="528">
                  <c:v>9.1990000000000002E-2</c:v>
                </c:pt>
                <c:pt idx="529">
                  <c:v>9.1990000000000002E-2</c:v>
                </c:pt>
                <c:pt idx="530">
                  <c:v>9.1990000000000002E-2</c:v>
                </c:pt>
                <c:pt idx="531">
                  <c:v>9.1990000000000002E-2</c:v>
                </c:pt>
                <c:pt idx="532">
                  <c:v>9.1990000000000002E-2</c:v>
                </c:pt>
                <c:pt idx="533">
                  <c:v>9.1990000000000002E-2</c:v>
                </c:pt>
                <c:pt idx="534">
                  <c:v>9.1990000000000002E-2</c:v>
                </c:pt>
                <c:pt idx="535">
                  <c:v>9.1990000000000002E-2</c:v>
                </c:pt>
                <c:pt idx="536">
                  <c:v>9.1990000000000002E-2</c:v>
                </c:pt>
                <c:pt idx="537">
                  <c:v>9.1990000000000002E-2</c:v>
                </c:pt>
                <c:pt idx="538">
                  <c:v>9.1990000000000002E-2</c:v>
                </c:pt>
                <c:pt idx="539">
                  <c:v>9.1990000000000002E-2</c:v>
                </c:pt>
                <c:pt idx="540">
                  <c:v>9.1990000000000002E-2</c:v>
                </c:pt>
                <c:pt idx="541">
                  <c:v>9.1990000000000002E-2</c:v>
                </c:pt>
                <c:pt idx="542">
                  <c:v>9.1990000000000002E-2</c:v>
                </c:pt>
                <c:pt idx="543">
                  <c:v>9.1990000000000002E-2</c:v>
                </c:pt>
                <c:pt idx="544">
                  <c:v>9.1990000000000002E-2</c:v>
                </c:pt>
                <c:pt idx="545">
                  <c:v>9.1990000000000002E-2</c:v>
                </c:pt>
                <c:pt idx="546">
                  <c:v>9.1990000000000002E-2</c:v>
                </c:pt>
                <c:pt idx="547">
                  <c:v>9.1990000000000002E-2</c:v>
                </c:pt>
                <c:pt idx="548">
                  <c:v>9.1990000000000002E-2</c:v>
                </c:pt>
                <c:pt idx="549">
                  <c:v>9.1990000000000002E-2</c:v>
                </c:pt>
                <c:pt idx="550">
                  <c:v>9.1990000000000002E-2</c:v>
                </c:pt>
                <c:pt idx="551">
                  <c:v>9.1990000000000002E-2</c:v>
                </c:pt>
                <c:pt idx="552">
                  <c:v>9.1990000000000002E-2</c:v>
                </c:pt>
                <c:pt idx="553">
                  <c:v>9.1990000000000002E-2</c:v>
                </c:pt>
                <c:pt idx="554">
                  <c:v>9.1990000000000002E-2</c:v>
                </c:pt>
                <c:pt idx="555">
                  <c:v>9.1990000000000002E-2</c:v>
                </c:pt>
                <c:pt idx="556">
                  <c:v>9.1990000000000002E-2</c:v>
                </c:pt>
                <c:pt idx="557">
                  <c:v>9.1990000000000002E-2</c:v>
                </c:pt>
                <c:pt idx="558">
                  <c:v>9.1990000000000002E-2</c:v>
                </c:pt>
                <c:pt idx="559">
                  <c:v>9.1990000000000002E-2</c:v>
                </c:pt>
                <c:pt idx="560">
                  <c:v>9.1990000000000002E-2</c:v>
                </c:pt>
                <c:pt idx="561">
                  <c:v>9.1990000000000002E-2</c:v>
                </c:pt>
                <c:pt idx="562">
                  <c:v>9.1990000000000002E-2</c:v>
                </c:pt>
                <c:pt idx="563">
                  <c:v>9.1990000000000002E-2</c:v>
                </c:pt>
                <c:pt idx="564">
                  <c:v>9.1990000000000002E-2</c:v>
                </c:pt>
                <c:pt idx="565">
                  <c:v>9.1990000000000002E-2</c:v>
                </c:pt>
                <c:pt idx="566">
                  <c:v>9.1990000000000002E-2</c:v>
                </c:pt>
                <c:pt idx="567">
                  <c:v>9.1990000000000002E-2</c:v>
                </c:pt>
                <c:pt idx="568">
                  <c:v>9.1990000000000002E-2</c:v>
                </c:pt>
                <c:pt idx="569">
                  <c:v>9.1990000000000002E-2</c:v>
                </c:pt>
                <c:pt idx="570">
                  <c:v>9.1990000000000002E-2</c:v>
                </c:pt>
                <c:pt idx="571">
                  <c:v>9.1990000000000002E-2</c:v>
                </c:pt>
                <c:pt idx="572">
                  <c:v>9.1990000000000002E-2</c:v>
                </c:pt>
                <c:pt idx="573">
                  <c:v>9.1990000000000002E-2</c:v>
                </c:pt>
                <c:pt idx="574">
                  <c:v>9.1990000000000002E-2</c:v>
                </c:pt>
                <c:pt idx="575">
                  <c:v>9.1990000000000002E-2</c:v>
                </c:pt>
                <c:pt idx="576">
                  <c:v>9.1990000000000002E-2</c:v>
                </c:pt>
                <c:pt idx="577">
                  <c:v>9.1990000000000002E-2</c:v>
                </c:pt>
                <c:pt idx="578">
                  <c:v>9.1990000000000002E-2</c:v>
                </c:pt>
                <c:pt idx="579">
                  <c:v>9.1990000000000002E-2</c:v>
                </c:pt>
                <c:pt idx="580">
                  <c:v>9.1990000000000002E-2</c:v>
                </c:pt>
                <c:pt idx="581">
                  <c:v>9.1990000000000002E-2</c:v>
                </c:pt>
                <c:pt idx="582">
                  <c:v>9.1990000000000002E-2</c:v>
                </c:pt>
                <c:pt idx="583">
                  <c:v>9.1990000000000002E-2</c:v>
                </c:pt>
                <c:pt idx="584">
                  <c:v>9.1990000000000002E-2</c:v>
                </c:pt>
                <c:pt idx="585">
                  <c:v>9.1990000000000002E-2</c:v>
                </c:pt>
                <c:pt idx="586">
                  <c:v>9.1990000000000002E-2</c:v>
                </c:pt>
                <c:pt idx="587">
                  <c:v>9.1990000000000002E-2</c:v>
                </c:pt>
                <c:pt idx="588">
                  <c:v>9.1990000000000002E-2</c:v>
                </c:pt>
                <c:pt idx="589">
                  <c:v>9.1990000000000002E-2</c:v>
                </c:pt>
                <c:pt idx="590">
                  <c:v>9.1990000000000002E-2</c:v>
                </c:pt>
                <c:pt idx="591">
                  <c:v>9.1990000000000002E-2</c:v>
                </c:pt>
                <c:pt idx="592">
                  <c:v>9.1990000000000002E-2</c:v>
                </c:pt>
                <c:pt idx="593">
                  <c:v>9.1990000000000002E-2</c:v>
                </c:pt>
                <c:pt idx="594">
                  <c:v>9.1990000000000002E-2</c:v>
                </c:pt>
                <c:pt idx="595">
                  <c:v>9.1990000000000002E-2</c:v>
                </c:pt>
                <c:pt idx="596">
                  <c:v>9.1990000000000002E-2</c:v>
                </c:pt>
                <c:pt idx="597">
                  <c:v>9.1990000000000002E-2</c:v>
                </c:pt>
                <c:pt idx="598">
                  <c:v>9.1990000000000002E-2</c:v>
                </c:pt>
                <c:pt idx="599">
                  <c:v>9.1990000000000002E-2</c:v>
                </c:pt>
                <c:pt idx="600">
                  <c:v>9.1990000000000002E-2</c:v>
                </c:pt>
                <c:pt idx="601">
                  <c:v>9.1990000000000002E-2</c:v>
                </c:pt>
                <c:pt idx="602">
                  <c:v>9.1990000000000002E-2</c:v>
                </c:pt>
                <c:pt idx="603">
                  <c:v>9.1990000000000002E-2</c:v>
                </c:pt>
                <c:pt idx="604">
                  <c:v>9.1990000000000002E-2</c:v>
                </c:pt>
                <c:pt idx="605">
                  <c:v>9.1990000000000002E-2</c:v>
                </c:pt>
                <c:pt idx="606">
                  <c:v>9.1990000000000002E-2</c:v>
                </c:pt>
                <c:pt idx="607">
                  <c:v>9.1990000000000002E-2</c:v>
                </c:pt>
                <c:pt idx="608">
                  <c:v>9.1990000000000002E-2</c:v>
                </c:pt>
                <c:pt idx="609">
                  <c:v>9.1990000000000002E-2</c:v>
                </c:pt>
                <c:pt idx="610">
                  <c:v>9.1990000000000002E-2</c:v>
                </c:pt>
                <c:pt idx="611">
                  <c:v>9.1990000000000002E-2</c:v>
                </c:pt>
                <c:pt idx="612">
                  <c:v>9.1990000000000002E-2</c:v>
                </c:pt>
                <c:pt idx="613">
                  <c:v>9.1990000000000002E-2</c:v>
                </c:pt>
                <c:pt idx="614">
                  <c:v>9.1990000000000002E-2</c:v>
                </c:pt>
                <c:pt idx="615">
                  <c:v>9.1990000000000002E-2</c:v>
                </c:pt>
                <c:pt idx="616">
                  <c:v>9.1990000000000002E-2</c:v>
                </c:pt>
                <c:pt idx="617">
                  <c:v>9.1990000000000002E-2</c:v>
                </c:pt>
                <c:pt idx="618">
                  <c:v>9.1990000000000002E-2</c:v>
                </c:pt>
                <c:pt idx="619">
                  <c:v>9.1990000000000002E-2</c:v>
                </c:pt>
                <c:pt idx="620">
                  <c:v>9.1990000000000002E-2</c:v>
                </c:pt>
                <c:pt idx="621">
                  <c:v>9.1990000000000002E-2</c:v>
                </c:pt>
                <c:pt idx="622">
                  <c:v>9.1990000000000002E-2</c:v>
                </c:pt>
                <c:pt idx="623">
                  <c:v>9.1990000000000002E-2</c:v>
                </c:pt>
                <c:pt idx="624">
                  <c:v>9.1990000000000002E-2</c:v>
                </c:pt>
                <c:pt idx="625">
                  <c:v>9.1990000000000002E-2</c:v>
                </c:pt>
                <c:pt idx="626">
                  <c:v>9.1990000000000002E-2</c:v>
                </c:pt>
                <c:pt idx="627">
                  <c:v>9.1990000000000002E-2</c:v>
                </c:pt>
                <c:pt idx="628">
                  <c:v>9.1990000000000002E-2</c:v>
                </c:pt>
                <c:pt idx="629">
                  <c:v>9.1990000000000002E-2</c:v>
                </c:pt>
                <c:pt idx="630">
                  <c:v>9.1990000000000002E-2</c:v>
                </c:pt>
                <c:pt idx="631">
                  <c:v>9.1990000000000002E-2</c:v>
                </c:pt>
                <c:pt idx="632">
                  <c:v>9.1990000000000002E-2</c:v>
                </c:pt>
                <c:pt idx="633">
                  <c:v>9.1990000000000002E-2</c:v>
                </c:pt>
                <c:pt idx="634">
                  <c:v>9.1990000000000002E-2</c:v>
                </c:pt>
                <c:pt idx="635">
                  <c:v>9.1990000000000002E-2</c:v>
                </c:pt>
                <c:pt idx="636">
                  <c:v>9.1990000000000002E-2</c:v>
                </c:pt>
                <c:pt idx="637">
                  <c:v>9.1990000000000002E-2</c:v>
                </c:pt>
                <c:pt idx="638">
                  <c:v>9.1990000000000002E-2</c:v>
                </c:pt>
                <c:pt idx="639">
                  <c:v>9.1990000000000002E-2</c:v>
                </c:pt>
                <c:pt idx="640">
                  <c:v>9.1990000000000002E-2</c:v>
                </c:pt>
                <c:pt idx="641">
                  <c:v>9.1990000000000002E-2</c:v>
                </c:pt>
                <c:pt idx="642">
                  <c:v>9.1990000000000002E-2</c:v>
                </c:pt>
                <c:pt idx="643">
                  <c:v>9.1990000000000002E-2</c:v>
                </c:pt>
                <c:pt idx="644">
                  <c:v>9.1990000000000002E-2</c:v>
                </c:pt>
                <c:pt idx="645">
                  <c:v>9.1990000000000002E-2</c:v>
                </c:pt>
                <c:pt idx="646">
                  <c:v>9.1990000000000002E-2</c:v>
                </c:pt>
                <c:pt idx="647">
                  <c:v>9.1990000000000002E-2</c:v>
                </c:pt>
                <c:pt idx="648">
                  <c:v>9.1990000000000002E-2</c:v>
                </c:pt>
                <c:pt idx="649">
                  <c:v>9.1990000000000002E-2</c:v>
                </c:pt>
                <c:pt idx="650">
                  <c:v>9.1990000000000002E-2</c:v>
                </c:pt>
                <c:pt idx="651">
                  <c:v>9.1990000000000002E-2</c:v>
                </c:pt>
                <c:pt idx="652">
                  <c:v>9.1990000000000002E-2</c:v>
                </c:pt>
                <c:pt idx="653">
                  <c:v>9.1990000000000002E-2</c:v>
                </c:pt>
                <c:pt idx="654">
                  <c:v>9.1990000000000002E-2</c:v>
                </c:pt>
                <c:pt idx="655">
                  <c:v>9.1990000000000002E-2</c:v>
                </c:pt>
                <c:pt idx="656">
                  <c:v>9.1990000000000002E-2</c:v>
                </c:pt>
                <c:pt idx="657">
                  <c:v>9.1990000000000002E-2</c:v>
                </c:pt>
                <c:pt idx="658">
                  <c:v>9.1990000000000002E-2</c:v>
                </c:pt>
                <c:pt idx="659">
                  <c:v>9.1990000000000002E-2</c:v>
                </c:pt>
                <c:pt idx="660">
                  <c:v>9.1990000000000002E-2</c:v>
                </c:pt>
                <c:pt idx="661">
                  <c:v>9.1990000000000002E-2</c:v>
                </c:pt>
                <c:pt idx="662">
                  <c:v>9.1990000000000002E-2</c:v>
                </c:pt>
                <c:pt idx="663">
                  <c:v>9.1990000000000002E-2</c:v>
                </c:pt>
                <c:pt idx="664">
                  <c:v>9.1990000000000002E-2</c:v>
                </c:pt>
                <c:pt idx="665">
                  <c:v>9.1990000000000002E-2</c:v>
                </c:pt>
                <c:pt idx="666">
                  <c:v>9.1990000000000002E-2</c:v>
                </c:pt>
                <c:pt idx="667">
                  <c:v>9.1990000000000002E-2</c:v>
                </c:pt>
                <c:pt idx="668">
                  <c:v>9.1990000000000002E-2</c:v>
                </c:pt>
                <c:pt idx="669">
                  <c:v>9.1990000000000002E-2</c:v>
                </c:pt>
                <c:pt idx="670">
                  <c:v>9.1990000000000002E-2</c:v>
                </c:pt>
                <c:pt idx="671">
                  <c:v>9.1990000000000002E-2</c:v>
                </c:pt>
                <c:pt idx="672">
                  <c:v>9.1990000000000002E-2</c:v>
                </c:pt>
                <c:pt idx="673">
                  <c:v>9.1990000000000002E-2</c:v>
                </c:pt>
                <c:pt idx="674">
                  <c:v>9.1990000000000002E-2</c:v>
                </c:pt>
                <c:pt idx="675">
                  <c:v>9.1990000000000002E-2</c:v>
                </c:pt>
                <c:pt idx="676">
                  <c:v>9.1990000000000002E-2</c:v>
                </c:pt>
                <c:pt idx="677">
                  <c:v>9.1990000000000002E-2</c:v>
                </c:pt>
                <c:pt idx="678">
                  <c:v>9.1990000000000002E-2</c:v>
                </c:pt>
                <c:pt idx="679">
                  <c:v>9.1990000000000002E-2</c:v>
                </c:pt>
                <c:pt idx="680">
                  <c:v>9.1990000000000002E-2</c:v>
                </c:pt>
                <c:pt idx="681">
                  <c:v>9.1990000000000002E-2</c:v>
                </c:pt>
                <c:pt idx="682">
                  <c:v>9.1990000000000002E-2</c:v>
                </c:pt>
                <c:pt idx="683">
                  <c:v>9.1990000000000002E-2</c:v>
                </c:pt>
                <c:pt idx="684">
                  <c:v>9.1990000000000002E-2</c:v>
                </c:pt>
                <c:pt idx="685">
                  <c:v>9.1990000000000002E-2</c:v>
                </c:pt>
                <c:pt idx="686">
                  <c:v>9.1990000000000002E-2</c:v>
                </c:pt>
                <c:pt idx="687">
                  <c:v>9.1990000000000002E-2</c:v>
                </c:pt>
                <c:pt idx="688">
                  <c:v>9.1990000000000002E-2</c:v>
                </c:pt>
                <c:pt idx="689">
                  <c:v>9.1990000000000002E-2</c:v>
                </c:pt>
              </c:numCache>
            </c:numRef>
          </c:yVal>
          <c:smooth val="0"/>
          <c:extLst>
            <c:ext xmlns:c16="http://schemas.microsoft.com/office/drawing/2014/chart" uri="{C3380CC4-5D6E-409C-BE32-E72D297353CC}">
              <c16:uniqueId val="{00000008-8DA4-421E-BCE1-212500ADC481}"/>
            </c:ext>
          </c:extLst>
        </c:ser>
        <c:ser>
          <c:idx val="9"/>
          <c:order val="9"/>
          <c:tx>
            <c:strRef>
              <c:f>Cs_Results!$L$2</c:f>
              <c:strCache>
                <c:ptCount val="1"/>
                <c:pt idx="0">
                  <c:v>V-F</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Cs_Results!$L$3:$L$692</c:f>
              <c:numCache>
                <c:formatCode>General</c:formatCode>
                <c:ptCount val="690"/>
                <c:pt idx="0">
                  <c:v>0</c:v>
                </c:pt>
                <c:pt idx="1">
                  <c:v>0.106</c:v>
                </c:pt>
                <c:pt idx="2">
                  <c:v>0.106</c:v>
                </c:pt>
                <c:pt idx="3">
                  <c:v>0.108</c:v>
                </c:pt>
                <c:pt idx="4">
                  <c:v>0.108</c:v>
                </c:pt>
                <c:pt idx="5">
                  <c:v>0.10920000000000001</c:v>
                </c:pt>
                <c:pt idx="6">
                  <c:v>0.10920000000000001</c:v>
                </c:pt>
                <c:pt idx="7">
                  <c:v>0.1181</c:v>
                </c:pt>
                <c:pt idx="8">
                  <c:v>0.1181</c:v>
                </c:pt>
                <c:pt idx="9">
                  <c:v>0.1183</c:v>
                </c:pt>
                <c:pt idx="10">
                  <c:v>0.11840000000000001</c:v>
                </c:pt>
                <c:pt idx="11">
                  <c:v>0.1242</c:v>
                </c:pt>
                <c:pt idx="12">
                  <c:v>0.1242</c:v>
                </c:pt>
                <c:pt idx="13">
                  <c:v>0.1242</c:v>
                </c:pt>
                <c:pt idx="14">
                  <c:v>0.1242</c:v>
                </c:pt>
                <c:pt idx="15">
                  <c:v>0.12479999999999999</c:v>
                </c:pt>
                <c:pt idx="16">
                  <c:v>0.12479999999999999</c:v>
                </c:pt>
                <c:pt idx="17">
                  <c:v>0.12520000000000001</c:v>
                </c:pt>
                <c:pt idx="18">
                  <c:v>0.12520000000000001</c:v>
                </c:pt>
                <c:pt idx="19">
                  <c:v>0.12520000000000001</c:v>
                </c:pt>
                <c:pt idx="20">
                  <c:v>0.12520000000000001</c:v>
                </c:pt>
                <c:pt idx="21">
                  <c:v>0.12520000000000001</c:v>
                </c:pt>
                <c:pt idx="22">
                  <c:v>0.12529999999999999</c:v>
                </c:pt>
                <c:pt idx="23">
                  <c:v>0.12529999999999999</c:v>
                </c:pt>
                <c:pt idx="24">
                  <c:v>0.12529999999999999</c:v>
                </c:pt>
                <c:pt idx="25">
                  <c:v>0.12529999999999999</c:v>
                </c:pt>
                <c:pt idx="26">
                  <c:v>0.12529999999999999</c:v>
                </c:pt>
                <c:pt idx="27">
                  <c:v>0.12529999999999999</c:v>
                </c:pt>
                <c:pt idx="28">
                  <c:v>0.12529999999999999</c:v>
                </c:pt>
                <c:pt idx="29">
                  <c:v>0.12529999999999999</c:v>
                </c:pt>
                <c:pt idx="30">
                  <c:v>0.12529999999999999</c:v>
                </c:pt>
                <c:pt idx="31">
                  <c:v>0.12529999999999999</c:v>
                </c:pt>
                <c:pt idx="32">
                  <c:v>0.12529999999999999</c:v>
                </c:pt>
                <c:pt idx="33">
                  <c:v>0.12529999999999999</c:v>
                </c:pt>
                <c:pt idx="34">
                  <c:v>0.12529999999999999</c:v>
                </c:pt>
                <c:pt idx="35">
                  <c:v>0.12529999999999999</c:v>
                </c:pt>
                <c:pt idx="36">
                  <c:v>0.12529999999999999</c:v>
                </c:pt>
                <c:pt idx="37">
                  <c:v>0.12529999999999999</c:v>
                </c:pt>
                <c:pt idx="38">
                  <c:v>0.12529999999999999</c:v>
                </c:pt>
                <c:pt idx="39">
                  <c:v>0.12529999999999999</c:v>
                </c:pt>
                <c:pt idx="40">
                  <c:v>0.12529999999999999</c:v>
                </c:pt>
                <c:pt idx="41">
                  <c:v>0.12529999999999999</c:v>
                </c:pt>
                <c:pt idx="42">
                  <c:v>0.12529999999999999</c:v>
                </c:pt>
                <c:pt idx="43">
                  <c:v>0.12529999999999999</c:v>
                </c:pt>
                <c:pt idx="44">
                  <c:v>0.12529999999999999</c:v>
                </c:pt>
                <c:pt idx="45">
                  <c:v>0.12529999999999999</c:v>
                </c:pt>
                <c:pt idx="46">
                  <c:v>0.12529999999999999</c:v>
                </c:pt>
                <c:pt idx="47">
                  <c:v>0.12529999999999999</c:v>
                </c:pt>
                <c:pt idx="48">
                  <c:v>0.12529999999999999</c:v>
                </c:pt>
                <c:pt idx="49">
                  <c:v>0.12529999999999999</c:v>
                </c:pt>
                <c:pt idx="50">
                  <c:v>0.12529999999999999</c:v>
                </c:pt>
                <c:pt idx="51">
                  <c:v>0.12529999999999999</c:v>
                </c:pt>
                <c:pt idx="52">
                  <c:v>0.12529999999999999</c:v>
                </c:pt>
                <c:pt idx="53">
                  <c:v>0.12529999999999999</c:v>
                </c:pt>
                <c:pt idx="54">
                  <c:v>0.12529999999999999</c:v>
                </c:pt>
                <c:pt idx="55">
                  <c:v>0.12529999999999999</c:v>
                </c:pt>
                <c:pt idx="56">
                  <c:v>0.12529999999999999</c:v>
                </c:pt>
                <c:pt idx="57">
                  <c:v>0.12529999999999999</c:v>
                </c:pt>
                <c:pt idx="58">
                  <c:v>0.12529999999999999</c:v>
                </c:pt>
                <c:pt idx="59">
                  <c:v>0.12529999999999999</c:v>
                </c:pt>
                <c:pt idx="60">
                  <c:v>0.12529999999999999</c:v>
                </c:pt>
                <c:pt idx="61">
                  <c:v>0.12529999999999999</c:v>
                </c:pt>
                <c:pt idx="62">
                  <c:v>0.12529999999999999</c:v>
                </c:pt>
                <c:pt idx="63">
                  <c:v>0.12529999999999999</c:v>
                </c:pt>
                <c:pt idx="64">
                  <c:v>0.12529999999999999</c:v>
                </c:pt>
                <c:pt idx="65">
                  <c:v>0.12529999999999999</c:v>
                </c:pt>
                <c:pt idx="66">
                  <c:v>0.12529999999999999</c:v>
                </c:pt>
                <c:pt idx="67">
                  <c:v>0.12529999999999999</c:v>
                </c:pt>
                <c:pt idx="68">
                  <c:v>0.12529999999999999</c:v>
                </c:pt>
                <c:pt idx="69">
                  <c:v>0.12529999999999999</c:v>
                </c:pt>
                <c:pt idx="70">
                  <c:v>0.12529999999999999</c:v>
                </c:pt>
                <c:pt idx="71">
                  <c:v>0.12529999999999999</c:v>
                </c:pt>
                <c:pt idx="72">
                  <c:v>0.12529999999999999</c:v>
                </c:pt>
                <c:pt idx="73">
                  <c:v>0.12529999999999999</c:v>
                </c:pt>
                <c:pt idx="74">
                  <c:v>0.12529999999999999</c:v>
                </c:pt>
                <c:pt idx="75">
                  <c:v>0.12529999999999999</c:v>
                </c:pt>
                <c:pt idx="76">
                  <c:v>0.12529999999999999</c:v>
                </c:pt>
                <c:pt idx="77">
                  <c:v>0.12529999999999999</c:v>
                </c:pt>
                <c:pt idx="78">
                  <c:v>0.12529999999999999</c:v>
                </c:pt>
                <c:pt idx="79">
                  <c:v>0.12529999999999999</c:v>
                </c:pt>
                <c:pt idx="80">
                  <c:v>0.12529999999999999</c:v>
                </c:pt>
                <c:pt idx="81">
                  <c:v>0.12529999999999999</c:v>
                </c:pt>
                <c:pt idx="82">
                  <c:v>0.12529999999999999</c:v>
                </c:pt>
                <c:pt idx="83">
                  <c:v>0.12529999999999999</c:v>
                </c:pt>
                <c:pt idx="84">
                  <c:v>0.12529999999999999</c:v>
                </c:pt>
                <c:pt idx="85">
                  <c:v>0.12529999999999999</c:v>
                </c:pt>
                <c:pt idx="86">
                  <c:v>0.12529999999999999</c:v>
                </c:pt>
                <c:pt idx="87">
                  <c:v>0.12529999999999999</c:v>
                </c:pt>
                <c:pt idx="88">
                  <c:v>0.12529999999999999</c:v>
                </c:pt>
                <c:pt idx="89">
                  <c:v>0.12529999999999999</c:v>
                </c:pt>
                <c:pt idx="90">
                  <c:v>0.12529999999999999</c:v>
                </c:pt>
                <c:pt idx="91">
                  <c:v>0.12529999999999999</c:v>
                </c:pt>
                <c:pt idx="92">
                  <c:v>0.12529999999999999</c:v>
                </c:pt>
                <c:pt idx="93">
                  <c:v>0.12529999999999999</c:v>
                </c:pt>
                <c:pt idx="94">
                  <c:v>0.12529999999999999</c:v>
                </c:pt>
                <c:pt idx="95">
                  <c:v>0.12529999999999999</c:v>
                </c:pt>
                <c:pt idx="96">
                  <c:v>0.12529999999999999</c:v>
                </c:pt>
                <c:pt idx="97">
                  <c:v>0.12529999999999999</c:v>
                </c:pt>
                <c:pt idx="98">
                  <c:v>0.12529999999999999</c:v>
                </c:pt>
                <c:pt idx="99">
                  <c:v>0.12529999999999999</c:v>
                </c:pt>
                <c:pt idx="100">
                  <c:v>0.12529999999999999</c:v>
                </c:pt>
                <c:pt idx="101">
                  <c:v>0.12529999999999999</c:v>
                </c:pt>
                <c:pt idx="102">
                  <c:v>0.12529999999999999</c:v>
                </c:pt>
                <c:pt idx="103">
                  <c:v>0.12529999999999999</c:v>
                </c:pt>
                <c:pt idx="104">
                  <c:v>0.12529999999999999</c:v>
                </c:pt>
                <c:pt idx="105">
                  <c:v>0.12529999999999999</c:v>
                </c:pt>
                <c:pt idx="106">
                  <c:v>0.12529999999999999</c:v>
                </c:pt>
                <c:pt idx="107">
                  <c:v>0.12529999999999999</c:v>
                </c:pt>
                <c:pt idx="108">
                  <c:v>0.12529999999999999</c:v>
                </c:pt>
                <c:pt idx="109">
                  <c:v>0.12529999999999999</c:v>
                </c:pt>
                <c:pt idx="110">
                  <c:v>0.12540000000000001</c:v>
                </c:pt>
                <c:pt idx="111">
                  <c:v>0.12540000000000001</c:v>
                </c:pt>
                <c:pt idx="112">
                  <c:v>0.12540000000000001</c:v>
                </c:pt>
                <c:pt idx="113">
                  <c:v>0.12540000000000001</c:v>
                </c:pt>
                <c:pt idx="114">
                  <c:v>0.12540000000000001</c:v>
                </c:pt>
                <c:pt idx="115">
                  <c:v>0.12540000000000001</c:v>
                </c:pt>
                <c:pt idx="116">
                  <c:v>0.12540000000000001</c:v>
                </c:pt>
                <c:pt idx="117">
                  <c:v>0.12540000000000001</c:v>
                </c:pt>
                <c:pt idx="118">
                  <c:v>0.12540000000000001</c:v>
                </c:pt>
                <c:pt idx="119">
                  <c:v>0.12540000000000001</c:v>
                </c:pt>
                <c:pt idx="120">
                  <c:v>0.12540000000000001</c:v>
                </c:pt>
                <c:pt idx="121">
                  <c:v>0.12540000000000001</c:v>
                </c:pt>
                <c:pt idx="122">
                  <c:v>0.12540000000000001</c:v>
                </c:pt>
                <c:pt idx="123">
                  <c:v>0.12540000000000001</c:v>
                </c:pt>
                <c:pt idx="124">
                  <c:v>0.12540000000000001</c:v>
                </c:pt>
                <c:pt idx="125">
                  <c:v>0.12540000000000001</c:v>
                </c:pt>
                <c:pt idx="126">
                  <c:v>0.12540000000000001</c:v>
                </c:pt>
                <c:pt idx="127">
                  <c:v>0.12540000000000001</c:v>
                </c:pt>
                <c:pt idx="128">
                  <c:v>0.12540000000000001</c:v>
                </c:pt>
                <c:pt idx="129">
                  <c:v>0.12540000000000001</c:v>
                </c:pt>
                <c:pt idx="130">
                  <c:v>0.12540000000000001</c:v>
                </c:pt>
                <c:pt idx="131">
                  <c:v>0.12540000000000001</c:v>
                </c:pt>
                <c:pt idx="132">
                  <c:v>0.12540000000000001</c:v>
                </c:pt>
                <c:pt idx="133">
                  <c:v>0.12540000000000001</c:v>
                </c:pt>
                <c:pt idx="134">
                  <c:v>0.12540000000000001</c:v>
                </c:pt>
                <c:pt idx="135">
                  <c:v>0.12540000000000001</c:v>
                </c:pt>
                <c:pt idx="136">
                  <c:v>0.12540000000000001</c:v>
                </c:pt>
                <c:pt idx="137">
                  <c:v>0.12540000000000001</c:v>
                </c:pt>
                <c:pt idx="138">
                  <c:v>0.12540000000000001</c:v>
                </c:pt>
                <c:pt idx="139">
                  <c:v>0.12540000000000001</c:v>
                </c:pt>
                <c:pt idx="140">
                  <c:v>0.12540000000000001</c:v>
                </c:pt>
                <c:pt idx="141">
                  <c:v>0.12540000000000001</c:v>
                </c:pt>
                <c:pt idx="142">
                  <c:v>0.12540000000000001</c:v>
                </c:pt>
                <c:pt idx="143">
                  <c:v>0.12540000000000001</c:v>
                </c:pt>
                <c:pt idx="144">
                  <c:v>0.12540000000000001</c:v>
                </c:pt>
                <c:pt idx="145">
                  <c:v>0.12540000000000001</c:v>
                </c:pt>
                <c:pt idx="146">
                  <c:v>0.12540000000000001</c:v>
                </c:pt>
                <c:pt idx="147">
                  <c:v>0.12540000000000001</c:v>
                </c:pt>
                <c:pt idx="148">
                  <c:v>0.12540000000000001</c:v>
                </c:pt>
                <c:pt idx="149">
                  <c:v>0.12540000000000001</c:v>
                </c:pt>
                <c:pt idx="150">
                  <c:v>0.12540000000000001</c:v>
                </c:pt>
                <c:pt idx="151">
                  <c:v>0.12540000000000001</c:v>
                </c:pt>
                <c:pt idx="152">
                  <c:v>0.12540000000000001</c:v>
                </c:pt>
                <c:pt idx="153">
                  <c:v>0.12540000000000001</c:v>
                </c:pt>
                <c:pt idx="154">
                  <c:v>0.12540000000000001</c:v>
                </c:pt>
                <c:pt idx="155">
                  <c:v>0.12540000000000001</c:v>
                </c:pt>
                <c:pt idx="156">
                  <c:v>0.12540000000000001</c:v>
                </c:pt>
                <c:pt idx="157">
                  <c:v>0.12540000000000001</c:v>
                </c:pt>
                <c:pt idx="158">
                  <c:v>0.12540000000000001</c:v>
                </c:pt>
                <c:pt idx="159">
                  <c:v>0.12540000000000001</c:v>
                </c:pt>
                <c:pt idx="160">
                  <c:v>0.12540000000000001</c:v>
                </c:pt>
                <c:pt idx="161">
                  <c:v>0.12540000000000001</c:v>
                </c:pt>
                <c:pt idx="162">
                  <c:v>0.12540000000000001</c:v>
                </c:pt>
                <c:pt idx="163">
                  <c:v>0.12540000000000001</c:v>
                </c:pt>
                <c:pt idx="164">
                  <c:v>0.12540000000000001</c:v>
                </c:pt>
                <c:pt idx="165">
                  <c:v>0.12540000000000001</c:v>
                </c:pt>
                <c:pt idx="166">
                  <c:v>0.12540000000000001</c:v>
                </c:pt>
                <c:pt idx="167">
                  <c:v>0.12540000000000001</c:v>
                </c:pt>
                <c:pt idx="168">
                  <c:v>0.1255</c:v>
                </c:pt>
                <c:pt idx="169">
                  <c:v>0.1255</c:v>
                </c:pt>
                <c:pt idx="170">
                  <c:v>0.1255</c:v>
                </c:pt>
                <c:pt idx="171">
                  <c:v>0.1255</c:v>
                </c:pt>
                <c:pt idx="172">
                  <c:v>0.1255</c:v>
                </c:pt>
                <c:pt idx="173">
                  <c:v>0.1255</c:v>
                </c:pt>
                <c:pt idx="174">
                  <c:v>0.1255</c:v>
                </c:pt>
                <c:pt idx="175">
                  <c:v>0.1255</c:v>
                </c:pt>
                <c:pt idx="176">
                  <c:v>0.1255</c:v>
                </c:pt>
                <c:pt idx="177">
                  <c:v>0.1255</c:v>
                </c:pt>
                <c:pt idx="178">
                  <c:v>0.1255</c:v>
                </c:pt>
                <c:pt idx="179">
                  <c:v>0.1255</c:v>
                </c:pt>
                <c:pt idx="180">
                  <c:v>0.1255</c:v>
                </c:pt>
                <c:pt idx="181">
                  <c:v>0.1255</c:v>
                </c:pt>
                <c:pt idx="182">
                  <c:v>0.1255</c:v>
                </c:pt>
                <c:pt idx="183">
                  <c:v>0.1255</c:v>
                </c:pt>
                <c:pt idx="184">
                  <c:v>0.1255</c:v>
                </c:pt>
                <c:pt idx="185">
                  <c:v>0.1255</c:v>
                </c:pt>
                <c:pt idx="186">
                  <c:v>0.1255</c:v>
                </c:pt>
                <c:pt idx="187">
                  <c:v>0.1255</c:v>
                </c:pt>
                <c:pt idx="188">
                  <c:v>0.1255</c:v>
                </c:pt>
                <c:pt idx="189">
                  <c:v>0.1255</c:v>
                </c:pt>
                <c:pt idx="190">
                  <c:v>0.1255</c:v>
                </c:pt>
                <c:pt idx="191">
                  <c:v>0.1255</c:v>
                </c:pt>
                <c:pt idx="192">
                  <c:v>0.1255</c:v>
                </c:pt>
                <c:pt idx="193">
                  <c:v>0.1255</c:v>
                </c:pt>
                <c:pt idx="194">
                  <c:v>0.1255</c:v>
                </c:pt>
                <c:pt idx="195">
                  <c:v>0.1255</c:v>
                </c:pt>
                <c:pt idx="196">
                  <c:v>0.1255</c:v>
                </c:pt>
                <c:pt idx="197">
                  <c:v>0.1255</c:v>
                </c:pt>
                <c:pt idx="198">
                  <c:v>0.1255</c:v>
                </c:pt>
                <c:pt idx="199">
                  <c:v>0.1255</c:v>
                </c:pt>
                <c:pt idx="200">
                  <c:v>0.1255</c:v>
                </c:pt>
                <c:pt idx="201">
                  <c:v>0.1255</c:v>
                </c:pt>
                <c:pt idx="202">
                  <c:v>0.1255</c:v>
                </c:pt>
                <c:pt idx="203">
                  <c:v>0.1255</c:v>
                </c:pt>
                <c:pt idx="204">
                  <c:v>0.1255</c:v>
                </c:pt>
                <c:pt idx="205">
                  <c:v>0.1255</c:v>
                </c:pt>
                <c:pt idx="206">
                  <c:v>0.1255</c:v>
                </c:pt>
                <c:pt idx="207">
                  <c:v>0.1255</c:v>
                </c:pt>
                <c:pt idx="208">
                  <c:v>0.1255</c:v>
                </c:pt>
                <c:pt idx="209">
                  <c:v>0.1255</c:v>
                </c:pt>
                <c:pt idx="210">
                  <c:v>0.1255</c:v>
                </c:pt>
                <c:pt idx="211">
                  <c:v>0.1255</c:v>
                </c:pt>
                <c:pt idx="212">
                  <c:v>0.1255</c:v>
                </c:pt>
                <c:pt idx="213">
                  <c:v>0.1255</c:v>
                </c:pt>
                <c:pt idx="214">
                  <c:v>0.1255</c:v>
                </c:pt>
                <c:pt idx="215">
                  <c:v>0.1255</c:v>
                </c:pt>
                <c:pt idx="216">
                  <c:v>0.1255</c:v>
                </c:pt>
                <c:pt idx="217">
                  <c:v>0.1255</c:v>
                </c:pt>
                <c:pt idx="218">
                  <c:v>0.1255</c:v>
                </c:pt>
                <c:pt idx="219">
                  <c:v>0.1255</c:v>
                </c:pt>
                <c:pt idx="220">
                  <c:v>0.1255</c:v>
                </c:pt>
                <c:pt idx="221">
                  <c:v>0.1255</c:v>
                </c:pt>
                <c:pt idx="222">
                  <c:v>0.1255</c:v>
                </c:pt>
                <c:pt idx="223">
                  <c:v>0.1255</c:v>
                </c:pt>
                <c:pt idx="224">
                  <c:v>0.1255</c:v>
                </c:pt>
                <c:pt idx="225">
                  <c:v>0.1255</c:v>
                </c:pt>
                <c:pt idx="226">
                  <c:v>0.1255</c:v>
                </c:pt>
                <c:pt idx="227">
                  <c:v>0.1255</c:v>
                </c:pt>
                <c:pt idx="228">
                  <c:v>0.1255</c:v>
                </c:pt>
                <c:pt idx="229">
                  <c:v>0.1255</c:v>
                </c:pt>
                <c:pt idx="230">
                  <c:v>0.1255</c:v>
                </c:pt>
                <c:pt idx="231">
                  <c:v>0.1255</c:v>
                </c:pt>
                <c:pt idx="232">
                  <c:v>0.1255</c:v>
                </c:pt>
                <c:pt idx="233">
                  <c:v>0.1255</c:v>
                </c:pt>
                <c:pt idx="234">
                  <c:v>0.1255</c:v>
                </c:pt>
                <c:pt idx="235">
                  <c:v>0.1255</c:v>
                </c:pt>
                <c:pt idx="236">
                  <c:v>0.1255</c:v>
                </c:pt>
                <c:pt idx="237">
                  <c:v>0.1255</c:v>
                </c:pt>
                <c:pt idx="238">
                  <c:v>0.1255</c:v>
                </c:pt>
                <c:pt idx="239">
                  <c:v>0.1255</c:v>
                </c:pt>
                <c:pt idx="240">
                  <c:v>0.1255</c:v>
                </c:pt>
                <c:pt idx="241">
                  <c:v>0.1255</c:v>
                </c:pt>
                <c:pt idx="242">
                  <c:v>0.1255</c:v>
                </c:pt>
                <c:pt idx="243">
                  <c:v>0.1255</c:v>
                </c:pt>
                <c:pt idx="244">
                  <c:v>0.1255</c:v>
                </c:pt>
                <c:pt idx="245">
                  <c:v>0.1255</c:v>
                </c:pt>
                <c:pt idx="246">
                  <c:v>0.1255</c:v>
                </c:pt>
                <c:pt idx="247">
                  <c:v>0.1255</c:v>
                </c:pt>
                <c:pt idx="248">
                  <c:v>0.1255</c:v>
                </c:pt>
                <c:pt idx="249">
                  <c:v>0.1255</c:v>
                </c:pt>
                <c:pt idx="250">
                  <c:v>0.1255</c:v>
                </c:pt>
                <c:pt idx="251">
                  <c:v>0.1255</c:v>
                </c:pt>
                <c:pt idx="252">
                  <c:v>0.1255</c:v>
                </c:pt>
                <c:pt idx="253">
                  <c:v>0.1255</c:v>
                </c:pt>
                <c:pt idx="254">
                  <c:v>0.1255</c:v>
                </c:pt>
                <c:pt idx="255">
                  <c:v>0.1255</c:v>
                </c:pt>
                <c:pt idx="256">
                  <c:v>0.1255</c:v>
                </c:pt>
                <c:pt idx="257">
                  <c:v>0.1255</c:v>
                </c:pt>
                <c:pt idx="258">
                  <c:v>0.1255</c:v>
                </c:pt>
                <c:pt idx="259">
                  <c:v>0.1255</c:v>
                </c:pt>
                <c:pt idx="260">
                  <c:v>0.1255</c:v>
                </c:pt>
                <c:pt idx="261">
                  <c:v>0.1255</c:v>
                </c:pt>
                <c:pt idx="262">
                  <c:v>0.1255</c:v>
                </c:pt>
                <c:pt idx="263">
                  <c:v>0.1255</c:v>
                </c:pt>
                <c:pt idx="264">
                  <c:v>0.1255</c:v>
                </c:pt>
                <c:pt idx="265">
                  <c:v>0.1255</c:v>
                </c:pt>
                <c:pt idx="266">
                  <c:v>0.1255</c:v>
                </c:pt>
                <c:pt idx="267">
                  <c:v>0.1255</c:v>
                </c:pt>
                <c:pt idx="268">
                  <c:v>0.1255</c:v>
                </c:pt>
                <c:pt idx="269">
                  <c:v>0.1255</c:v>
                </c:pt>
                <c:pt idx="270">
                  <c:v>0.1255</c:v>
                </c:pt>
                <c:pt idx="271">
                  <c:v>0.1255</c:v>
                </c:pt>
                <c:pt idx="272">
                  <c:v>0.1255</c:v>
                </c:pt>
                <c:pt idx="273">
                  <c:v>0.1255</c:v>
                </c:pt>
                <c:pt idx="274">
                  <c:v>0.1255</c:v>
                </c:pt>
                <c:pt idx="275">
                  <c:v>0.1255</c:v>
                </c:pt>
                <c:pt idx="276">
                  <c:v>0.1255</c:v>
                </c:pt>
                <c:pt idx="277">
                  <c:v>0.1255</c:v>
                </c:pt>
                <c:pt idx="278">
                  <c:v>0.1255</c:v>
                </c:pt>
                <c:pt idx="279">
                  <c:v>0.1255</c:v>
                </c:pt>
                <c:pt idx="280">
                  <c:v>0.1255</c:v>
                </c:pt>
                <c:pt idx="281">
                  <c:v>0.1255</c:v>
                </c:pt>
                <c:pt idx="282">
                  <c:v>0.1255</c:v>
                </c:pt>
                <c:pt idx="283">
                  <c:v>0.1255</c:v>
                </c:pt>
                <c:pt idx="284">
                  <c:v>0.1255</c:v>
                </c:pt>
                <c:pt idx="285">
                  <c:v>0.1255</c:v>
                </c:pt>
                <c:pt idx="286">
                  <c:v>0.1255</c:v>
                </c:pt>
                <c:pt idx="287">
                  <c:v>0.1255</c:v>
                </c:pt>
                <c:pt idx="288">
                  <c:v>0.1255</c:v>
                </c:pt>
                <c:pt idx="289">
                  <c:v>0.1255</c:v>
                </c:pt>
                <c:pt idx="290">
                  <c:v>0.1255</c:v>
                </c:pt>
                <c:pt idx="291">
                  <c:v>0.1255</c:v>
                </c:pt>
                <c:pt idx="292">
                  <c:v>0.1255</c:v>
                </c:pt>
                <c:pt idx="293">
                  <c:v>0.1255</c:v>
                </c:pt>
                <c:pt idx="294">
                  <c:v>0.1255</c:v>
                </c:pt>
                <c:pt idx="295">
                  <c:v>0.1255</c:v>
                </c:pt>
                <c:pt idx="296">
                  <c:v>0.1255</c:v>
                </c:pt>
                <c:pt idx="297">
                  <c:v>0.1255</c:v>
                </c:pt>
                <c:pt idx="298">
                  <c:v>0.1255</c:v>
                </c:pt>
                <c:pt idx="299">
                  <c:v>0.1255</c:v>
                </c:pt>
                <c:pt idx="300">
                  <c:v>0.1255</c:v>
                </c:pt>
                <c:pt idx="301">
                  <c:v>0.1255</c:v>
                </c:pt>
                <c:pt idx="302">
                  <c:v>0.1255</c:v>
                </c:pt>
                <c:pt idx="303">
                  <c:v>0.1255</c:v>
                </c:pt>
                <c:pt idx="304">
                  <c:v>0.1255</c:v>
                </c:pt>
                <c:pt idx="305">
                  <c:v>0.1255</c:v>
                </c:pt>
                <c:pt idx="306">
                  <c:v>0.1255</c:v>
                </c:pt>
                <c:pt idx="307">
                  <c:v>0.1255</c:v>
                </c:pt>
                <c:pt idx="308">
                  <c:v>0.1255</c:v>
                </c:pt>
                <c:pt idx="309">
                  <c:v>0.1255</c:v>
                </c:pt>
                <c:pt idx="310">
                  <c:v>0.1255</c:v>
                </c:pt>
                <c:pt idx="311">
                  <c:v>0.1255</c:v>
                </c:pt>
                <c:pt idx="312">
                  <c:v>0.1255</c:v>
                </c:pt>
                <c:pt idx="313">
                  <c:v>0.1255</c:v>
                </c:pt>
                <c:pt idx="314">
                  <c:v>0.1255</c:v>
                </c:pt>
                <c:pt idx="315">
                  <c:v>0.1255</c:v>
                </c:pt>
                <c:pt idx="316">
                  <c:v>0.1255</c:v>
                </c:pt>
                <c:pt idx="317">
                  <c:v>0.1255</c:v>
                </c:pt>
                <c:pt idx="318">
                  <c:v>0.1255</c:v>
                </c:pt>
                <c:pt idx="319">
                  <c:v>0.1255</c:v>
                </c:pt>
                <c:pt idx="320">
                  <c:v>0.1255</c:v>
                </c:pt>
                <c:pt idx="321">
                  <c:v>0.1255</c:v>
                </c:pt>
                <c:pt idx="322">
                  <c:v>0.1255</c:v>
                </c:pt>
                <c:pt idx="323">
                  <c:v>0.1255</c:v>
                </c:pt>
                <c:pt idx="324">
                  <c:v>0.1255</c:v>
                </c:pt>
                <c:pt idx="325">
                  <c:v>0.1255</c:v>
                </c:pt>
                <c:pt idx="326">
                  <c:v>0.1255</c:v>
                </c:pt>
                <c:pt idx="327">
                  <c:v>0.1255</c:v>
                </c:pt>
                <c:pt idx="328">
                  <c:v>0.1255</c:v>
                </c:pt>
                <c:pt idx="329">
                  <c:v>0.1255</c:v>
                </c:pt>
                <c:pt idx="330">
                  <c:v>0.1255</c:v>
                </c:pt>
                <c:pt idx="331">
                  <c:v>0.1255</c:v>
                </c:pt>
                <c:pt idx="332">
                  <c:v>0.1255</c:v>
                </c:pt>
                <c:pt idx="333">
                  <c:v>0.1255</c:v>
                </c:pt>
                <c:pt idx="334">
                  <c:v>0.1255</c:v>
                </c:pt>
                <c:pt idx="335">
                  <c:v>0.1255</c:v>
                </c:pt>
                <c:pt idx="336">
                  <c:v>0.1255</c:v>
                </c:pt>
                <c:pt idx="337">
                  <c:v>0.1255</c:v>
                </c:pt>
                <c:pt idx="338">
                  <c:v>0.1255</c:v>
                </c:pt>
                <c:pt idx="339">
                  <c:v>0.1255</c:v>
                </c:pt>
                <c:pt idx="340">
                  <c:v>0.1255</c:v>
                </c:pt>
                <c:pt idx="341">
                  <c:v>0.1255</c:v>
                </c:pt>
                <c:pt idx="342">
                  <c:v>0.1255</c:v>
                </c:pt>
                <c:pt idx="343">
                  <c:v>0.1255</c:v>
                </c:pt>
                <c:pt idx="344">
                  <c:v>0.1255</c:v>
                </c:pt>
                <c:pt idx="345">
                  <c:v>0.1255</c:v>
                </c:pt>
                <c:pt idx="346">
                  <c:v>0.1255</c:v>
                </c:pt>
                <c:pt idx="347">
                  <c:v>0.1255</c:v>
                </c:pt>
                <c:pt idx="348">
                  <c:v>0.1255</c:v>
                </c:pt>
                <c:pt idx="349">
                  <c:v>0.1255</c:v>
                </c:pt>
                <c:pt idx="350">
                  <c:v>0.1255</c:v>
                </c:pt>
                <c:pt idx="351">
                  <c:v>0.1255</c:v>
                </c:pt>
                <c:pt idx="352">
                  <c:v>0.1255</c:v>
                </c:pt>
                <c:pt idx="353">
                  <c:v>0.1255</c:v>
                </c:pt>
                <c:pt idx="354">
                  <c:v>0.1255</c:v>
                </c:pt>
                <c:pt idx="355">
                  <c:v>0.1255</c:v>
                </c:pt>
                <c:pt idx="356">
                  <c:v>0.1255</c:v>
                </c:pt>
                <c:pt idx="357">
                  <c:v>0.1255</c:v>
                </c:pt>
                <c:pt idx="358">
                  <c:v>0.1255</c:v>
                </c:pt>
                <c:pt idx="359">
                  <c:v>0.1255</c:v>
                </c:pt>
                <c:pt idx="360">
                  <c:v>0.1255</c:v>
                </c:pt>
                <c:pt idx="361">
                  <c:v>0.1255</c:v>
                </c:pt>
                <c:pt idx="362">
                  <c:v>0.1255</c:v>
                </c:pt>
                <c:pt idx="363">
                  <c:v>0.1255</c:v>
                </c:pt>
                <c:pt idx="364">
                  <c:v>0.1255</c:v>
                </c:pt>
                <c:pt idx="365">
                  <c:v>0.1255</c:v>
                </c:pt>
                <c:pt idx="366">
                  <c:v>0.1255</c:v>
                </c:pt>
                <c:pt idx="367">
                  <c:v>0.1255</c:v>
                </c:pt>
                <c:pt idx="368">
                  <c:v>0.1255</c:v>
                </c:pt>
                <c:pt idx="369">
                  <c:v>0.1255</c:v>
                </c:pt>
                <c:pt idx="370">
                  <c:v>0.1255</c:v>
                </c:pt>
                <c:pt idx="371">
                  <c:v>0.1255</c:v>
                </c:pt>
                <c:pt idx="372">
                  <c:v>0.1255</c:v>
                </c:pt>
                <c:pt idx="373">
                  <c:v>0.1255</c:v>
                </c:pt>
                <c:pt idx="374">
                  <c:v>0.1255</c:v>
                </c:pt>
                <c:pt idx="375">
                  <c:v>0.1255</c:v>
                </c:pt>
                <c:pt idx="376">
                  <c:v>0.1255</c:v>
                </c:pt>
                <c:pt idx="377">
                  <c:v>0.1255</c:v>
                </c:pt>
                <c:pt idx="378">
                  <c:v>0.1255</c:v>
                </c:pt>
                <c:pt idx="379">
                  <c:v>0.1255</c:v>
                </c:pt>
                <c:pt idx="380">
                  <c:v>0.1255</c:v>
                </c:pt>
                <c:pt idx="381">
                  <c:v>0.1255</c:v>
                </c:pt>
                <c:pt idx="382">
                  <c:v>0.1255</c:v>
                </c:pt>
                <c:pt idx="383">
                  <c:v>0.1255</c:v>
                </c:pt>
                <c:pt idx="384">
                  <c:v>0.1255</c:v>
                </c:pt>
                <c:pt idx="385">
                  <c:v>0.1255</c:v>
                </c:pt>
                <c:pt idx="386">
                  <c:v>0.1255</c:v>
                </c:pt>
                <c:pt idx="387">
                  <c:v>0.1255</c:v>
                </c:pt>
                <c:pt idx="388">
                  <c:v>0.1255</c:v>
                </c:pt>
                <c:pt idx="389">
                  <c:v>0.1255</c:v>
                </c:pt>
                <c:pt idx="390">
                  <c:v>0.1255</c:v>
                </c:pt>
                <c:pt idx="391">
                  <c:v>0.1255</c:v>
                </c:pt>
                <c:pt idx="392">
                  <c:v>0.1255</c:v>
                </c:pt>
                <c:pt idx="393">
                  <c:v>0.1255</c:v>
                </c:pt>
                <c:pt idx="394">
                  <c:v>0.1255</c:v>
                </c:pt>
                <c:pt idx="395">
                  <c:v>0.1255</c:v>
                </c:pt>
                <c:pt idx="396">
                  <c:v>0.1255</c:v>
                </c:pt>
                <c:pt idx="397">
                  <c:v>0.1255</c:v>
                </c:pt>
                <c:pt idx="398">
                  <c:v>0.1255</c:v>
                </c:pt>
                <c:pt idx="399">
                  <c:v>0.1255</c:v>
                </c:pt>
                <c:pt idx="400">
                  <c:v>0.1255</c:v>
                </c:pt>
                <c:pt idx="401">
                  <c:v>0.1255</c:v>
                </c:pt>
                <c:pt idx="402">
                  <c:v>0.1255</c:v>
                </c:pt>
                <c:pt idx="403">
                  <c:v>0.1255</c:v>
                </c:pt>
                <c:pt idx="404">
                  <c:v>0.1255</c:v>
                </c:pt>
                <c:pt idx="405">
                  <c:v>0.1255</c:v>
                </c:pt>
                <c:pt idx="406">
                  <c:v>0.1255</c:v>
                </c:pt>
                <c:pt idx="407">
                  <c:v>0.1255</c:v>
                </c:pt>
                <c:pt idx="408">
                  <c:v>0.1255</c:v>
                </c:pt>
                <c:pt idx="409">
                  <c:v>0.1255</c:v>
                </c:pt>
                <c:pt idx="410">
                  <c:v>0.1255</c:v>
                </c:pt>
                <c:pt idx="411">
                  <c:v>0.1255</c:v>
                </c:pt>
                <c:pt idx="412">
                  <c:v>0.1255</c:v>
                </c:pt>
                <c:pt idx="413">
                  <c:v>0.1255</c:v>
                </c:pt>
                <c:pt idx="414">
                  <c:v>0.1255</c:v>
                </c:pt>
                <c:pt idx="415">
                  <c:v>0.1255</c:v>
                </c:pt>
                <c:pt idx="416">
                  <c:v>0.1255</c:v>
                </c:pt>
                <c:pt idx="417">
                  <c:v>0.1255</c:v>
                </c:pt>
                <c:pt idx="418">
                  <c:v>0.1255</c:v>
                </c:pt>
                <c:pt idx="419">
                  <c:v>0.1255</c:v>
                </c:pt>
                <c:pt idx="420">
                  <c:v>0.1255</c:v>
                </c:pt>
                <c:pt idx="421">
                  <c:v>0.1255</c:v>
                </c:pt>
                <c:pt idx="422">
                  <c:v>0.1255</c:v>
                </c:pt>
                <c:pt idx="423">
                  <c:v>0.1255</c:v>
                </c:pt>
                <c:pt idx="424">
                  <c:v>0.1255</c:v>
                </c:pt>
                <c:pt idx="425">
                  <c:v>0.1255</c:v>
                </c:pt>
                <c:pt idx="426">
                  <c:v>0.1255</c:v>
                </c:pt>
                <c:pt idx="427">
                  <c:v>0.1255</c:v>
                </c:pt>
                <c:pt idx="428">
                  <c:v>0.1255</c:v>
                </c:pt>
                <c:pt idx="429">
                  <c:v>0.1255</c:v>
                </c:pt>
                <c:pt idx="430">
                  <c:v>0.1255</c:v>
                </c:pt>
                <c:pt idx="431">
                  <c:v>0.1255</c:v>
                </c:pt>
                <c:pt idx="432">
                  <c:v>0.1255</c:v>
                </c:pt>
                <c:pt idx="433">
                  <c:v>0.1255</c:v>
                </c:pt>
                <c:pt idx="434">
                  <c:v>0.1255</c:v>
                </c:pt>
                <c:pt idx="435">
                  <c:v>0.1255</c:v>
                </c:pt>
                <c:pt idx="436">
                  <c:v>0.1255</c:v>
                </c:pt>
                <c:pt idx="437">
                  <c:v>0.1255</c:v>
                </c:pt>
                <c:pt idx="438">
                  <c:v>0.1255</c:v>
                </c:pt>
                <c:pt idx="439">
                  <c:v>0.1255</c:v>
                </c:pt>
                <c:pt idx="440">
                  <c:v>0.1255</c:v>
                </c:pt>
                <c:pt idx="441">
                  <c:v>0.1255</c:v>
                </c:pt>
                <c:pt idx="442">
                  <c:v>0.1255</c:v>
                </c:pt>
                <c:pt idx="443">
                  <c:v>0.1255</c:v>
                </c:pt>
                <c:pt idx="444">
                  <c:v>0.1255</c:v>
                </c:pt>
                <c:pt idx="445">
                  <c:v>0.1255</c:v>
                </c:pt>
                <c:pt idx="446">
                  <c:v>0.1255</c:v>
                </c:pt>
                <c:pt idx="447">
                  <c:v>0.1255</c:v>
                </c:pt>
                <c:pt idx="448">
                  <c:v>0.1255</c:v>
                </c:pt>
                <c:pt idx="449">
                  <c:v>0.1255</c:v>
                </c:pt>
                <c:pt idx="450">
                  <c:v>0.1255</c:v>
                </c:pt>
                <c:pt idx="451">
                  <c:v>0.1255</c:v>
                </c:pt>
                <c:pt idx="452">
                  <c:v>0.1255</c:v>
                </c:pt>
                <c:pt idx="453">
                  <c:v>0.1255</c:v>
                </c:pt>
                <c:pt idx="454">
                  <c:v>0.1255</c:v>
                </c:pt>
                <c:pt idx="455">
                  <c:v>0.1255</c:v>
                </c:pt>
                <c:pt idx="456">
                  <c:v>0.1255</c:v>
                </c:pt>
                <c:pt idx="457">
                  <c:v>0.1255</c:v>
                </c:pt>
                <c:pt idx="458">
                  <c:v>0.1255</c:v>
                </c:pt>
                <c:pt idx="459">
                  <c:v>0.1255</c:v>
                </c:pt>
                <c:pt idx="460">
                  <c:v>0.1255</c:v>
                </c:pt>
                <c:pt idx="461">
                  <c:v>0.1255</c:v>
                </c:pt>
                <c:pt idx="462">
                  <c:v>0.1255</c:v>
                </c:pt>
                <c:pt idx="463">
                  <c:v>0.1255</c:v>
                </c:pt>
                <c:pt idx="464">
                  <c:v>0.1255</c:v>
                </c:pt>
                <c:pt idx="465">
                  <c:v>0.1255</c:v>
                </c:pt>
                <c:pt idx="466">
                  <c:v>0.1255</c:v>
                </c:pt>
                <c:pt idx="467">
                  <c:v>0.1255</c:v>
                </c:pt>
                <c:pt idx="468">
                  <c:v>0.1255</c:v>
                </c:pt>
                <c:pt idx="469">
                  <c:v>0.1255</c:v>
                </c:pt>
                <c:pt idx="470">
                  <c:v>0.1255</c:v>
                </c:pt>
                <c:pt idx="471">
                  <c:v>0.1255</c:v>
                </c:pt>
                <c:pt idx="472">
                  <c:v>0.1255</c:v>
                </c:pt>
                <c:pt idx="473">
                  <c:v>0.1255</c:v>
                </c:pt>
                <c:pt idx="474">
                  <c:v>0.1255</c:v>
                </c:pt>
                <c:pt idx="475">
                  <c:v>0.1255</c:v>
                </c:pt>
                <c:pt idx="476">
                  <c:v>0.1255</c:v>
                </c:pt>
                <c:pt idx="477">
                  <c:v>0.1255</c:v>
                </c:pt>
                <c:pt idx="478">
                  <c:v>0.1255</c:v>
                </c:pt>
                <c:pt idx="479">
                  <c:v>0.1255</c:v>
                </c:pt>
                <c:pt idx="480">
                  <c:v>0.1255</c:v>
                </c:pt>
                <c:pt idx="481">
                  <c:v>0.1255</c:v>
                </c:pt>
                <c:pt idx="482">
                  <c:v>0.1255</c:v>
                </c:pt>
                <c:pt idx="483">
                  <c:v>0.1255</c:v>
                </c:pt>
                <c:pt idx="484">
                  <c:v>0.1255</c:v>
                </c:pt>
                <c:pt idx="485">
                  <c:v>0.1255</c:v>
                </c:pt>
                <c:pt idx="486">
                  <c:v>0.1255</c:v>
                </c:pt>
                <c:pt idx="487">
                  <c:v>0.1255</c:v>
                </c:pt>
                <c:pt idx="488">
                  <c:v>0.1255</c:v>
                </c:pt>
                <c:pt idx="489">
                  <c:v>0.1255</c:v>
                </c:pt>
                <c:pt idx="490">
                  <c:v>0.1255</c:v>
                </c:pt>
                <c:pt idx="491">
                  <c:v>0.1255</c:v>
                </c:pt>
                <c:pt idx="492">
                  <c:v>0.1255</c:v>
                </c:pt>
                <c:pt idx="493">
                  <c:v>0.1255</c:v>
                </c:pt>
                <c:pt idx="494">
                  <c:v>0.1255</c:v>
                </c:pt>
                <c:pt idx="495">
                  <c:v>0.1255</c:v>
                </c:pt>
                <c:pt idx="496">
                  <c:v>0.1255</c:v>
                </c:pt>
                <c:pt idx="497">
                  <c:v>0.1255</c:v>
                </c:pt>
                <c:pt idx="498">
                  <c:v>0.1255</c:v>
                </c:pt>
                <c:pt idx="499">
                  <c:v>0.1255</c:v>
                </c:pt>
                <c:pt idx="500">
                  <c:v>0.1255</c:v>
                </c:pt>
                <c:pt idx="501">
                  <c:v>0.1255</c:v>
                </c:pt>
                <c:pt idx="502">
                  <c:v>0.1255</c:v>
                </c:pt>
                <c:pt idx="503">
                  <c:v>0.1255</c:v>
                </c:pt>
                <c:pt idx="504">
                  <c:v>0.1255</c:v>
                </c:pt>
                <c:pt idx="505">
                  <c:v>0.1255</c:v>
                </c:pt>
                <c:pt idx="506">
                  <c:v>0.1255</c:v>
                </c:pt>
                <c:pt idx="507">
                  <c:v>0.1255</c:v>
                </c:pt>
                <c:pt idx="508">
                  <c:v>0.1255</c:v>
                </c:pt>
                <c:pt idx="509">
                  <c:v>0.1255</c:v>
                </c:pt>
                <c:pt idx="510">
                  <c:v>0.1255</c:v>
                </c:pt>
                <c:pt idx="511">
                  <c:v>0.1255</c:v>
                </c:pt>
                <c:pt idx="512">
                  <c:v>0.1255</c:v>
                </c:pt>
                <c:pt idx="513">
                  <c:v>0.1255</c:v>
                </c:pt>
                <c:pt idx="514">
                  <c:v>0.1255</c:v>
                </c:pt>
                <c:pt idx="515">
                  <c:v>0.1255</c:v>
                </c:pt>
                <c:pt idx="516">
                  <c:v>0.1255</c:v>
                </c:pt>
                <c:pt idx="517">
                  <c:v>0.1255</c:v>
                </c:pt>
                <c:pt idx="518">
                  <c:v>0.1255</c:v>
                </c:pt>
                <c:pt idx="519">
                  <c:v>0.1255</c:v>
                </c:pt>
                <c:pt idx="520">
                  <c:v>0.1255</c:v>
                </c:pt>
                <c:pt idx="521">
                  <c:v>0.1255</c:v>
                </c:pt>
                <c:pt idx="522">
                  <c:v>0.1255</c:v>
                </c:pt>
                <c:pt idx="523">
                  <c:v>0.1255</c:v>
                </c:pt>
                <c:pt idx="524">
                  <c:v>0.1255</c:v>
                </c:pt>
                <c:pt idx="525">
                  <c:v>0.1255</c:v>
                </c:pt>
                <c:pt idx="526">
                  <c:v>0.1255</c:v>
                </c:pt>
                <c:pt idx="527">
                  <c:v>0.1255</c:v>
                </c:pt>
                <c:pt idx="528">
                  <c:v>0.1255</c:v>
                </c:pt>
                <c:pt idx="529">
                  <c:v>0.1255</c:v>
                </c:pt>
                <c:pt idx="530">
                  <c:v>0.1255</c:v>
                </c:pt>
                <c:pt idx="531">
                  <c:v>0.1255</c:v>
                </c:pt>
                <c:pt idx="532">
                  <c:v>0.1255</c:v>
                </c:pt>
                <c:pt idx="533">
                  <c:v>0.1255</c:v>
                </c:pt>
                <c:pt idx="534">
                  <c:v>0.1255</c:v>
                </c:pt>
                <c:pt idx="535">
                  <c:v>0.1255</c:v>
                </c:pt>
                <c:pt idx="536">
                  <c:v>0.1255</c:v>
                </c:pt>
                <c:pt idx="537">
                  <c:v>0.1255</c:v>
                </c:pt>
                <c:pt idx="538">
                  <c:v>0.1255</c:v>
                </c:pt>
                <c:pt idx="539">
                  <c:v>0.1255</c:v>
                </c:pt>
                <c:pt idx="540">
                  <c:v>0.1255</c:v>
                </c:pt>
                <c:pt idx="541">
                  <c:v>0.1255</c:v>
                </c:pt>
                <c:pt idx="542">
                  <c:v>0.1255</c:v>
                </c:pt>
                <c:pt idx="543">
                  <c:v>0.1255</c:v>
                </c:pt>
                <c:pt idx="544">
                  <c:v>0.1255</c:v>
                </c:pt>
                <c:pt idx="545">
                  <c:v>0.1255</c:v>
                </c:pt>
                <c:pt idx="546">
                  <c:v>0.1255</c:v>
                </c:pt>
                <c:pt idx="547">
                  <c:v>0.1255</c:v>
                </c:pt>
                <c:pt idx="548">
                  <c:v>0.1255</c:v>
                </c:pt>
                <c:pt idx="549">
                  <c:v>0.1255</c:v>
                </c:pt>
                <c:pt idx="550">
                  <c:v>0.1255</c:v>
                </c:pt>
                <c:pt idx="551">
                  <c:v>0.1255</c:v>
                </c:pt>
                <c:pt idx="552">
                  <c:v>0.1255</c:v>
                </c:pt>
                <c:pt idx="553">
                  <c:v>0.1255</c:v>
                </c:pt>
                <c:pt idx="554">
                  <c:v>0.1255</c:v>
                </c:pt>
                <c:pt idx="555">
                  <c:v>0.1255</c:v>
                </c:pt>
                <c:pt idx="556">
                  <c:v>0.1255</c:v>
                </c:pt>
                <c:pt idx="557">
                  <c:v>0.1255</c:v>
                </c:pt>
                <c:pt idx="558">
                  <c:v>0.1255</c:v>
                </c:pt>
                <c:pt idx="559">
                  <c:v>0.1255</c:v>
                </c:pt>
                <c:pt idx="560">
                  <c:v>0.1255</c:v>
                </c:pt>
                <c:pt idx="561">
                  <c:v>0.1255</c:v>
                </c:pt>
                <c:pt idx="562">
                  <c:v>0.1255</c:v>
                </c:pt>
                <c:pt idx="563">
                  <c:v>0.1255</c:v>
                </c:pt>
                <c:pt idx="564">
                  <c:v>0.1255</c:v>
                </c:pt>
                <c:pt idx="565">
                  <c:v>0.1255</c:v>
                </c:pt>
                <c:pt idx="566">
                  <c:v>0.1255</c:v>
                </c:pt>
                <c:pt idx="567">
                  <c:v>0.1255</c:v>
                </c:pt>
                <c:pt idx="568">
                  <c:v>0.1255</c:v>
                </c:pt>
                <c:pt idx="569">
                  <c:v>0.1255</c:v>
                </c:pt>
                <c:pt idx="570">
                  <c:v>0.1255</c:v>
                </c:pt>
                <c:pt idx="571">
                  <c:v>0.1255</c:v>
                </c:pt>
                <c:pt idx="572">
                  <c:v>0.1255</c:v>
                </c:pt>
                <c:pt idx="573">
                  <c:v>0.1255</c:v>
                </c:pt>
                <c:pt idx="574">
                  <c:v>0.1255</c:v>
                </c:pt>
                <c:pt idx="575">
                  <c:v>0.1255</c:v>
                </c:pt>
                <c:pt idx="576">
                  <c:v>0.1255</c:v>
                </c:pt>
                <c:pt idx="577">
                  <c:v>0.1255</c:v>
                </c:pt>
                <c:pt idx="578">
                  <c:v>0.1255</c:v>
                </c:pt>
                <c:pt idx="579">
                  <c:v>0.1255</c:v>
                </c:pt>
                <c:pt idx="580">
                  <c:v>0.1255</c:v>
                </c:pt>
                <c:pt idx="581">
                  <c:v>0.1255</c:v>
                </c:pt>
                <c:pt idx="582">
                  <c:v>0.1255</c:v>
                </c:pt>
                <c:pt idx="583">
                  <c:v>0.1255</c:v>
                </c:pt>
                <c:pt idx="584">
                  <c:v>0.1255</c:v>
                </c:pt>
                <c:pt idx="585">
                  <c:v>0.1255</c:v>
                </c:pt>
                <c:pt idx="586">
                  <c:v>0.1255</c:v>
                </c:pt>
                <c:pt idx="587">
                  <c:v>0.1255</c:v>
                </c:pt>
                <c:pt idx="588">
                  <c:v>0.1255</c:v>
                </c:pt>
                <c:pt idx="589">
                  <c:v>0.1255</c:v>
                </c:pt>
                <c:pt idx="590">
                  <c:v>0.1255</c:v>
                </c:pt>
                <c:pt idx="591">
                  <c:v>0.1255</c:v>
                </c:pt>
                <c:pt idx="592">
                  <c:v>0.1255</c:v>
                </c:pt>
                <c:pt idx="593">
                  <c:v>0.1255</c:v>
                </c:pt>
                <c:pt idx="594">
                  <c:v>0.1255</c:v>
                </c:pt>
                <c:pt idx="595">
                  <c:v>0.1255</c:v>
                </c:pt>
                <c:pt idx="596">
                  <c:v>0.1255</c:v>
                </c:pt>
                <c:pt idx="597">
                  <c:v>0.1255</c:v>
                </c:pt>
                <c:pt idx="598">
                  <c:v>0.1255</c:v>
                </c:pt>
                <c:pt idx="599">
                  <c:v>0.1255</c:v>
                </c:pt>
                <c:pt idx="600">
                  <c:v>0.1255</c:v>
                </c:pt>
                <c:pt idx="601">
                  <c:v>0.1255</c:v>
                </c:pt>
                <c:pt idx="602">
                  <c:v>0.1255</c:v>
                </c:pt>
                <c:pt idx="603">
                  <c:v>0.1255</c:v>
                </c:pt>
                <c:pt idx="604">
                  <c:v>0.1255</c:v>
                </c:pt>
                <c:pt idx="605">
                  <c:v>0.1255</c:v>
                </c:pt>
                <c:pt idx="606">
                  <c:v>0.1255</c:v>
                </c:pt>
                <c:pt idx="607">
                  <c:v>0.1255</c:v>
                </c:pt>
                <c:pt idx="608">
                  <c:v>0.1255</c:v>
                </c:pt>
                <c:pt idx="609">
                  <c:v>0.1255</c:v>
                </c:pt>
                <c:pt idx="610">
                  <c:v>0.1255</c:v>
                </c:pt>
                <c:pt idx="611">
                  <c:v>0.1255</c:v>
                </c:pt>
                <c:pt idx="612">
                  <c:v>0.1255</c:v>
                </c:pt>
                <c:pt idx="613">
                  <c:v>0.1255</c:v>
                </c:pt>
                <c:pt idx="614">
                  <c:v>0.1255</c:v>
                </c:pt>
                <c:pt idx="615">
                  <c:v>0.1255</c:v>
                </c:pt>
                <c:pt idx="616">
                  <c:v>0.1255</c:v>
                </c:pt>
                <c:pt idx="617">
                  <c:v>0.1255</c:v>
                </c:pt>
                <c:pt idx="618">
                  <c:v>0.1255</c:v>
                </c:pt>
                <c:pt idx="619">
                  <c:v>0.1255</c:v>
                </c:pt>
                <c:pt idx="620">
                  <c:v>0.1255</c:v>
                </c:pt>
                <c:pt idx="621">
                  <c:v>0.1255</c:v>
                </c:pt>
                <c:pt idx="622">
                  <c:v>0.1255</c:v>
                </c:pt>
                <c:pt idx="623">
                  <c:v>0.1255</c:v>
                </c:pt>
                <c:pt idx="624">
                  <c:v>0.1255</c:v>
                </c:pt>
                <c:pt idx="625">
                  <c:v>0.1255</c:v>
                </c:pt>
                <c:pt idx="626">
                  <c:v>0.1255</c:v>
                </c:pt>
                <c:pt idx="627">
                  <c:v>0.1255</c:v>
                </c:pt>
                <c:pt idx="628">
                  <c:v>0.1255</c:v>
                </c:pt>
                <c:pt idx="629">
                  <c:v>0.1255</c:v>
                </c:pt>
                <c:pt idx="630">
                  <c:v>0.1255</c:v>
                </c:pt>
                <c:pt idx="631">
                  <c:v>0.1255</c:v>
                </c:pt>
                <c:pt idx="632">
                  <c:v>0.1255</c:v>
                </c:pt>
                <c:pt idx="633">
                  <c:v>0.1255</c:v>
                </c:pt>
                <c:pt idx="634">
                  <c:v>0.1255</c:v>
                </c:pt>
                <c:pt idx="635">
                  <c:v>0.1255</c:v>
                </c:pt>
                <c:pt idx="636">
                  <c:v>0.1255</c:v>
                </c:pt>
                <c:pt idx="637">
                  <c:v>0.1255</c:v>
                </c:pt>
                <c:pt idx="638">
                  <c:v>0.1255</c:v>
                </c:pt>
                <c:pt idx="639">
                  <c:v>0.1255</c:v>
                </c:pt>
                <c:pt idx="640">
                  <c:v>0.1255</c:v>
                </c:pt>
                <c:pt idx="641">
                  <c:v>0.1255</c:v>
                </c:pt>
                <c:pt idx="642">
                  <c:v>0.1255</c:v>
                </c:pt>
                <c:pt idx="643">
                  <c:v>0.1255</c:v>
                </c:pt>
                <c:pt idx="644">
                  <c:v>0.1255</c:v>
                </c:pt>
                <c:pt idx="645">
                  <c:v>0.1255</c:v>
                </c:pt>
                <c:pt idx="646">
                  <c:v>0.1255</c:v>
                </c:pt>
                <c:pt idx="647">
                  <c:v>0.1255</c:v>
                </c:pt>
                <c:pt idx="648">
                  <c:v>0.1255</c:v>
                </c:pt>
                <c:pt idx="649">
                  <c:v>0.1255</c:v>
                </c:pt>
                <c:pt idx="650">
                  <c:v>0.1255</c:v>
                </c:pt>
                <c:pt idx="651">
                  <c:v>0.1255</c:v>
                </c:pt>
                <c:pt idx="652">
                  <c:v>0.1255</c:v>
                </c:pt>
                <c:pt idx="653">
                  <c:v>0.1255</c:v>
                </c:pt>
                <c:pt idx="654">
                  <c:v>0.1255</c:v>
                </c:pt>
                <c:pt idx="655">
                  <c:v>0.1255</c:v>
                </c:pt>
                <c:pt idx="656">
                  <c:v>0.1255</c:v>
                </c:pt>
                <c:pt idx="657">
                  <c:v>0.1255</c:v>
                </c:pt>
                <c:pt idx="658">
                  <c:v>0.1255</c:v>
                </c:pt>
                <c:pt idx="659">
                  <c:v>0.1255</c:v>
                </c:pt>
                <c:pt idx="660">
                  <c:v>0.1255</c:v>
                </c:pt>
                <c:pt idx="661">
                  <c:v>0.1255</c:v>
                </c:pt>
                <c:pt idx="662">
                  <c:v>0.1255</c:v>
                </c:pt>
                <c:pt idx="663">
                  <c:v>0.1255</c:v>
                </c:pt>
                <c:pt idx="664">
                  <c:v>0.1255</c:v>
                </c:pt>
                <c:pt idx="665">
                  <c:v>0.1255</c:v>
                </c:pt>
                <c:pt idx="666">
                  <c:v>0.1255</c:v>
                </c:pt>
                <c:pt idx="667">
                  <c:v>0.1255</c:v>
                </c:pt>
                <c:pt idx="668">
                  <c:v>0.1255</c:v>
                </c:pt>
                <c:pt idx="669">
                  <c:v>0.1255</c:v>
                </c:pt>
                <c:pt idx="670">
                  <c:v>0.1255</c:v>
                </c:pt>
                <c:pt idx="671">
                  <c:v>0.1255</c:v>
                </c:pt>
                <c:pt idx="672">
                  <c:v>0.1255</c:v>
                </c:pt>
                <c:pt idx="673">
                  <c:v>0.1255</c:v>
                </c:pt>
                <c:pt idx="674">
                  <c:v>0.1255</c:v>
                </c:pt>
                <c:pt idx="675">
                  <c:v>0.1255</c:v>
                </c:pt>
                <c:pt idx="676">
                  <c:v>0.1255</c:v>
                </c:pt>
                <c:pt idx="677">
                  <c:v>0.1255</c:v>
                </c:pt>
                <c:pt idx="678">
                  <c:v>0.1255</c:v>
                </c:pt>
                <c:pt idx="679">
                  <c:v>0.1255</c:v>
                </c:pt>
                <c:pt idx="680">
                  <c:v>0.1255</c:v>
                </c:pt>
                <c:pt idx="681">
                  <c:v>0.1255</c:v>
                </c:pt>
                <c:pt idx="682">
                  <c:v>0.1255</c:v>
                </c:pt>
                <c:pt idx="683">
                  <c:v>0.1255</c:v>
                </c:pt>
                <c:pt idx="684">
                  <c:v>0.1255</c:v>
                </c:pt>
                <c:pt idx="685">
                  <c:v>0.1255</c:v>
                </c:pt>
                <c:pt idx="686">
                  <c:v>0.1255</c:v>
                </c:pt>
                <c:pt idx="687">
                  <c:v>0.1255</c:v>
                </c:pt>
                <c:pt idx="688">
                  <c:v>0.1255</c:v>
                </c:pt>
                <c:pt idx="689">
                  <c:v>0.1255</c:v>
                </c:pt>
              </c:numCache>
            </c:numRef>
          </c:yVal>
          <c:smooth val="0"/>
          <c:extLst>
            <c:ext xmlns:c16="http://schemas.microsoft.com/office/drawing/2014/chart" uri="{C3380CC4-5D6E-409C-BE32-E72D297353CC}">
              <c16:uniqueId val="{00000009-8DA4-421E-BCE1-212500ADC481}"/>
            </c:ext>
          </c:extLst>
        </c:ser>
        <c:ser>
          <c:idx val="10"/>
          <c:order val="10"/>
          <c:tx>
            <c:strRef>
              <c:f>Cs_Results!$M$2</c:f>
              <c:strCache>
                <c:ptCount val="1"/>
                <c:pt idx="0">
                  <c:v>BMT</c:v>
                </c:pt>
              </c:strCache>
            </c:strRef>
          </c:tx>
          <c:spPr>
            <a:ln>
              <a:prstDash val="sysDash"/>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Cs_Results!$M$3:$M$692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2.2359999999999999E-5</c:v>
                </c:pt>
                <c:pt idx="76">
                  <c:v>2.2359999999999999E-5</c:v>
                </c:pt>
                <c:pt idx="77">
                  <c:v>2.2359999999999999E-5</c:v>
                </c:pt>
                <c:pt idx="78">
                  <c:v>2.2359999999999999E-5</c:v>
                </c:pt>
                <c:pt idx="79">
                  <c:v>2.2359999999999999E-5</c:v>
                </c:pt>
                <c:pt idx="80">
                  <c:v>2.2359999999999999E-5</c:v>
                </c:pt>
                <c:pt idx="81">
                  <c:v>2.2359999999999999E-5</c:v>
                </c:pt>
                <c:pt idx="82">
                  <c:v>2.2359999999999999E-5</c:v>
                </c:pt>
                <c:pt idx="83">
                  <c:v>2.2359999999999999E-5</c:v>
                </c:pt>
                <c:pt idx="84">
                  <c:v>2.2359999999999999E-5</c:v>
                </c:pt>
                <c:pt idx="85">
                  <c:v>2.2359999999999999E-5</c:v>
                </c:pt>
                <c:pt idx="86">
                  <c:v>2.2359999999999999E-5</c:v>
                </c:pt>
                <c:pt idx="87">
                  <c:v>2.2359999999999999E-5</c:v>
                </c:pt>
                <c:pt idx="88">
                  <c:v>2.2359999999999999E-5</c:v>
                </c:pt>
                <c:pt idx="89">
                  <c:v>2.2359999999999999E-5</c:v>
                </c:pt>
                <c:pt idx="90">
                  <c:v>2.2359999999999999E-5</c:v>
                </c:pt>
                <c:pt idx="91">
                  <c:v>2.2359999999999999E-5</c:v>
                </c:pt>
                <c:pt idx="92">
                  <c:v>2.2359999999999999E-5</c:v>
                </c:pt>
                <c:pt idx="93">
                  <c:v>2.2359999999999999E-5</c:v>
                </c:pt>
                <c:pt idx="94">
                  <c:v>2.2359999999999999E-5</c:v>
                </c:pt>
                <c:pt idx="95">
                  <c:v>2.2359999999999999E-5</c:v>
                </c:pt>
                <c:pt idx="96">
                  <c:v>2.2359999999999999E-5</c:v>
                </c:pt>
                <c:pt idx="97">
                  <c:v>2.2359999999999999E-5</c:v>
                </c:pt>
                <c:pt idx="98">
                  <c:v>2.2359999999999999E-5</c:v>
                </c:pt>
                <c:pt idx="99">
                  <c:v>2.2359999999999999E-5</c:v>
                </c:pt>
                <c:pt idx="100">
                  <c:v>2.2359999999999999E-5</c:v>
                </c:pt>
                <c:pt idx="101">
                  <c:v>2.2359999999999999E-5</c:v>
                </c:pt>
                <c:pt idx="102">
                  <c:v>2.2359999999999999E-5</c:v>
                </c:pt>
                <c:pt idx="103">
                  <c:v>2.2359999999999999E-5</c:v>
                </c:pt>
                <c:pt idx="104">
                  <c:v>2.2359999999999999E-5</c:v>
                </c:pt>
                <c:pt idx="105">
                  <c:v>2.2359999999999999E-5</c:v>
                </c:pt>
                <c:pt idx="106">
                  <c:v>2.2359999999999999E-5</c:v>
                </c:pt>
                <c:pt idx="107">
                  <c:v>2.2359999999999999E-5</c:v>
                </c:pt>
                <c:pt idx="108">
                  <c:v>2.2359999999999999E-5</c:v>
                </c:pt>
                <c:pt idx="109">
                  <c:v>2.2359999999999999E-5</c:v>
                </c:pt>
                <c:pt idx="110">
                  <c:v>2.2359999999999999E-5</c:v>
                </c:pt>
                <c:pt idx="111">
                  <c:v>2.2359999999999999E-5</c:v>
                </c:pt>
                <c:pt idx="112">
                  <c:v>2.2359999999999999E-5</c:v>
                </c:pt>
                <c:pt idx="113">
                  <c:v>2.2359999999999999E-5</c:v>
                </c:pt>
                <c:pt idx="114">
                  <c:v>2.2359999999999999E-5</c:v>
                </c:pt>
                <c:pt idx="115">
                  <c:v>2.2359999999999999E-5</c:v>
                </c:pt>
                <c:pt idx="116">
                  <c:v>2.5020000000000001E-5</c:v>
                </c:pt>
                <c:pt idx="117">
                  <c:v>2.5020000000000001E-5</c:v>
                </c:pt>
                <c:pt idx="118">
                  <c:v>2.5020000000000001E-5</c:v>
                </c:pt>
                <c:pt idx="119">
                  <c:v>2.5020000000000001E-5</c:v>
                </c:pt>
                <c:pt idx="120">
                  <c:v>2.5020000000000001E-5</c:v>
                </c:pt>
                <c:pt idx="121">
                  <c:v>2.5020000000000001E-5</c:v>
                </c:pt>
                <c:pt idx="122">
                  <c:v>2.5020000000000001E-5</c:v>
                </c:pt>
                <c:pt idx="123">
                  <c:v>2.5020000000000001E-5</c:v>
                </c:pt>
                <c:pt idx="124">
                  <c:v>2.5020000000000001E-5</c:v>
                </c:pt>
                <c:pt idx="125">
                  <c:v>2.5020000000000001E-5</c:v>
                </c:pt>
                <c:pt idx="126">
                  <c:v>2.5020000000000001E-5</c:v>
                </c:pt>
                <c:pt idx="127">
                  <c:v>2.5020000000000001E-5</c:v>
                </c:pt>
                <c:pt idx="128">
                  <c:v>2.5020000000000001E-5</c:v>
                </c:pt>
                <c:pt idx="129">
                  <c:v>2.5020000000000001E-5</c:v>
                </c:pt>
                <c:pt idx="130">
                  <c:v>2.5020000000000001E-5</c:v>
                </c:pt>
                <c:pt idx="131">
                  <c:v>2.5020000000000001E-5</c:v>
                </c:pt>
                <c:pt idx="132">
                  <c:v>2.5020000000000001E-5</c:v>
                </c:pt>
                <c:pt idx="133">
                  <c:v>2.5020000000000001E-5</c:v>
                </c:pt>
                <c:pt idx="134">
                  <c:v>2.5020000000000001E-5</c:v>
                </c:pt>
                <c:pt idx="135">
                  <c:v>2.5020000000000001E-5</c:v>
                </c:pt>
                <c:pt idx="136">
                  <c:v>2.5020000000000001E-5</c:v>
                </c:pt>
                <c:pt idx="137">
                  <c:v>2.5020000000000001E-5</c:v>
                </c:pt>
                <c:pt idx="138">
                  <c:v>2.5020000000000001E-5</c:v>
                </c:pt>
                <c:pt idx="139">
                  <c:v>2.5020000000000001E-5</c:v>
                </c:pt>
                <c:pt idx="140">
                  <c:v>2.5020000000000001E-5</c:v>
                </c:pt>
                <c:pt idx="141">
                  <c:v>2.5020000000000001E-5</c:v>
                </c:pt>
                <c:pt idx="142">
                  <c:v>2.5020000000000001E-5</c:v>
                </c:pt>
                <c:pt idx="143">
                  <c:v>2.5020000000000001E-5</c:v>
                </c:pt>
                <c:pt idx="144">
                  <c:v>2.5020000000000001E-5</c:v>
                </c:pt>
                <c:pt idx="145">
                  <c:v>2.8949999999999999E-5</c:v>
                </c:pt>
                <c:pt idx="146">
                  <c:v>2.8949999999999999E-5</c:v>
                </c:pt>
                <c:pt idx="147">
                  <c:v>2.8949999999999999E-5</c:v>
                </c:pt>
                <c:pt idx="148">
                  <c:v>2.8949999999999999E-5</c:v>
                </c:pt>
                <c:pt idx="149">
                  <c:v>2.8949999999999999E-5</c:v>
                </c:pt>
                <c:pt idx="150">
                  <c:v>2.8949999999999999E-5</c:v>
                </c:pt>
                <c:pt idx="151">
                  <c:v>2.8949999999999999E-5</c:v>
                </c:pt>
                <c:pt idx="152">
                  <c:v>2.8949999999999999E-5</c:v>
                </c:pt>
                <c:pt idx="153">
                  <c:v>2.8949999999999999E-5</c:v>
                </c:pt>
                <c:pt idx="154">
                  <c:v>2.8949999999999999E-5</c:v>
                </c:pt>
                <c:pt idx="155">
                  <c:v>2.8949999999999999E-5</c:v>
                </c:pt>
                <c:pt idx="156">
                  <c:v>2.8949999999999999E-5</c:v>
                </c:pt>
                <c:pt idx="157">
                  <c:v>2.8949999999999999E-5</c:v>
                </c:pt>
                <c:pt idx="158">
                  <c:v>2.8949999999999999E-5</c:v>
                </c:pt>
                <c:pt idx="159">
                  <c:v>2.8949999999999999E-5</c:v>
                </c:pt>
                <c:pt idx="160">
                  <c:v>2.8949999999999999E-5</c:v>
                </c:pt>
                <c:pt idx="161">
                  <c:v>2.8949999999999999E-5</c:v>
                </c:pt>
                <c:pt idx="162">
                  <c:v>2.8949999999999999E-5</c:v>
                </c:pt>
                <c:pt idx="163">
                  <c:v>2.8949999999999999E-5</c:v>
                </c:pt>
                <c:pt idx="164">
                  <c:v>2.8949999999999999E-5</c:v>
                </c:pt>
                <c:pt idx="165">
                  <c:v>2.8949999999999999E-5</c:v>
                </c:pt>
                <c:pt idx="166">
                  <c:v>2.8949999999999999E-5</c:v>
                </c:pt>
                <c:pt idx="167">
                  <c:v>2.8949999999999999E-5</c:v>
                </c:pt>
                <c:pt idx="168">
                  <c:v>2.8949999999999999E-5</c:v>
                </c:pt>
                <c:pt idx="169">
                  <c:v>2.8949999999999999E-5</c:v>
                </c:pt>
                <c:pt idx="170">
                  <c:v>2.8949999999999999E-5</c:v>
                </c:pt>
                <c:pt idx="171">
                  <c:v>2.8949999999999999E-5</c:v>
                </c:pt>
                <c:pt idx="172">
                  <c:v>2.8949999999999999E-5</c:v>
                </c:pt>
                <c:pt idx="173">
                  <c:v>3.4119999999999999E-5</c:v>
                </c:pt>
                <c:pt idx="174">
                  <c:v>3.4119999999999999E-5</c:v>
                </c:pt>
                <c:pt idx="175">
                  <c:v>3.4119999999999999E-5</c:v>
                </c:pt>
                <c:pt idx="176">
                  <c:v>3.4119999999999999E-5</c:v>
                </c:pt>
                <c:pt idx="177">
                  <c:v>3.4119999999999999E-5</c:v>
                </c:pt>
                <c:pt idx="178">
                  <c:v>3.4119999999999999E-5</c:v>
                </c:pt>
                <c:pt idx="179">
                  <c:v>3.4119999999999999E-5</c:v>
                </c:pt>
                <c:pt idx="180">
                  <c:v>3.4119999999999999E-5</c:v>
                </c:pt>
                <c:pt idx="181">
                  <c:v>3.4119999999999999E-5</c:v>
                </c:pt>
                <c:pt idx="182">
                  <c:v>3.4119999999999999E-5</c:v>
                </c:pt>
                <c:pt idx="183">
                  <c:v>3.4119999999999999E-5</c:v>
                </c:pt>
                <c:pt idx="184">
                  <c:v>3.4119999999999999E-5</c:v>
                </c:pt>
                <c:pt idx="185">
                  <c:v>3.4119999999999999E-5</c:v>
                </c:pt>
                <c:pt idx="186">
                  <c:v>3.4119999999999999E-5</c:v>
                </c:pt>
                <c:pt idx="187">
                  <c:v>3.4119999999999999E-5</c:v>
                </c:pt>
                <c:pt idx="188">
                  <c:v>3.4119999999999999E-5</c:v>
                </c:pt>
                <c:pt idx="189">
                  <c:v>3.4119999999999999E-5</c:v>
                </c:pt>
                <c:pt idx="190">
                  <c:v>3.4119999999999999E-5</c:v>
                </c:pt>
                <c:pt idx="191">
                  <c:v>3.4119999999999999E-5</c:v>
                </c:pt>
                <c:pt idx="192">
                  <c:v>3.4119999999999999E-5</c:v>
                </c:pt>
                <c:pt idx="193">
                  <c:v>3.4119999999999999E-5</c:v>
                </c:pt>
                <c:pt idx="194">
                  <c:v>3.4119999999999999E-5</c:v>
                </c:pt>
                <c:pt idx="195">
                  <c:v>3.4119999999999999E-5</c:v>
                </c:pt>
                <c:pt idx="196">
                  <c:v>3.4119999999999999E-5</c:v>
                </c:pt>
                <c:pt idx="197">
                  <c:v>3.4119999999999999E-5</c:v>
                </c:pt>
                <c:pt idx="198">
                  <c:v>3.4119999999999999E-5</c:v>
                </c:pt>
                <c:pt idx="199">
                  <c:v>3.4119999999999999E-5</c:v>
                </c:pt>
                <c:pt idx="200">
                  <c:v>3.896E-5</c:v>
                </c:pt>
                <c:pt idx="201">
                  <c:v>3.896E-5</c:v>
                </c:pt>
                <c:pt idx="202">
                  <c:v>3.896E-5</c:v>
                </c:pt>
                <c:pt idx="203">
                  <c:v>3.896E-5</c:v>
                </c:pt>
                <c:pt idx="204">
                  <c:v>3.896E-5</c:v>
                </c:pt>
                <c:pt idx="205">
                  <c:v>3.896E-5</c:v>
                </c:pt>
                <c:pt idx="206">
                  <c:v>3.896E-5</c:v>
                </c:pt>
                <c:pt idx="207">
                  <c:v>3.896E-5</c:v>
                </c:pt>
                <c:pt idx="208">
                  <c:v>3.896E-5</c:v>
                </c:pt>
                <c:pt idx="209">
                  <c:v>3.896E-5</c:v>
                </c:pt>
                <c:pt idx="210">
                  <c:v>3.896E-5</c:v>
                </c:pt>
                <c:pt idx="211">
                  <c:v>3.896E-5</c:v>
                </c:pt>
                <c:pt idx="212">
                  <c:v>3.896E-5</c:v>
                </c:pt>
                <c:pt idx="213">
                  <c:v>3.896E-5</c:v>
                </c:pt>
                <c:pt idx="214">
                  <c:v>3.896E-5</c:v>
                </c:pt>
                <c:pt idx="215">
                  <c:v>3.896E-5</c:v>
                </c:pt>
                <c:pt idx="216">
                  <c:v>3.896E-5</c:v>
                </c:pt>
                <c:pt idx="217">
                  <c:v>3.896E-5</c:v>
                </c:pt>
                <c:pt idx="218">
                  <c:v>3.896E-5</c:v>
                </c:pt>
                <c:pt idx="219">
                  <c:v>3.896E-5</c:v>
                </c:pt>
                <c:pt idx="220">
                  <c:v>3.896E-5</c:v>
                </c:pt>
                <c:pt idx="221">
                  <c:v>3.896E-5</c:v>
                </c:pt>
                <c:pt idx="222">
                  <c:v>3.896E-5</c:v>
                </c:pt>
                <c:pt idx="223">
                  <c:v>3.896E-5</c:v>
                </c:pt>
                <c:pt idx="224">
                  <c:v>3.896E-5</c:v>
                </c:pt>
                <c:pt idx="225">
                  <c:v>4.3080000000000001E-5</c:v>
                </c:pt>
                <c:pt idx="226">
                  <c:v>4.3080000000000001E-5</c:v>
                </c:pt>
                <c:pt idx="227">
                  <c:v>4.3080000000000001E-5</c:v>
                </c:pt>
                <c:pt idx="228">
                  <c:v>4.3080000000000001E-5</c:v>
                </c:pt>
                <c:pt idx="229">
                  <c:v>4.3080000000000001E-5</c:v>
                </c:pt>
                <c:pt idx="230">
                  <c:v>4.3080000000000001E-5</c:v>
                </c:pt>
                <c:pt idx="231">
                  <c:v>4.3080000000000001E-5</c:v>
                </c:pt>
                <c:pt idx="232">
                  <c:v>4.3080000000000001E-5</c:v>
                </c:pt>
                <c:pt idx="233">
                  <c:v>4.3080000000000001E-5</c:v>
                </c:pt>
                <c:pt idx="234">
                  <c:v>4.3080000000000001E-5</c:v>
                </c:pt>
                <c:pt idx="235">
                  <c:v>4.3080000000000001E-5</c:v>
                </c:pt>
                <c:pt idx="236">
                  <c:v>4.3080000000000001E-5</c:v>
                </c:pt>
                <c:pt idx="237">
                  <c:v>4.3080000000000001E-5</c:v>
                </c:pt>
                <c:pt idx="238">
                  <c:v>4.3080000000000001E-5</c:v>
                </c:pt>
                <c:pt idx="239">
                  <c:v>4.3080000000000001E-5</c:v>
                </c:pt>
                <c:pt idx="240">
                  <c:v>4.3080000000000001E-5</c:v>
                </c:pt>
                <c:pt idx="241">
                  <c:v>4.3080000000000001E-5</c:v>
                </c:pt>
                <c:pt idx="242">
                  <c:v>4.3080000000000001E-5</c:v>
                </c:pt>
                <c:pt idx="243">
                  <c:v>4.3080000000000001E-5</c:v>
                </c:pt>
                <c:pt idx="244">
                  <c:v>4.3080000000000001E-5</c:v>
                </c:pt>
                <c:pt idx="245">
                  <c:v>4.3080000000000001E-5</c:v>
                </c:pt>
                <c:pt idx="246">
                  <c:v>4.3080000000000001E-5</c:v>
                </c:pt>
                <c:pt idx="247">
                  <c:v>4.3080000000000001E-5</c:v>
                </c:pt>
                <c:pt idx="248">
                  <c:v>4.3080000000000001E-5</c:v>
                </c:pt>
                <c:pt idx="249">
                  <c:v>4.3080000000000001E-5</c:v>
                </c:pt>
                <c:pt idx="250">
                  <c:v>4.3080000000000001E-5</c:v>
                </c:pt>
                <c:pt idx="251">
                  <c:v>4.3080000000000001E-5</c:v>
                </c:pt>
                <c:pt idx="252">
                  <c:v>4.3080000000000001E-5</c:v>
                </c:pt>
                <c:pt idx="253">
                  <c:v>4.3080000000000001E-5</c:v>
                </c:pt>
                <c:pt idx="254">
                  <c:v>4.3080000000000001E-5</c:v>
                </c:pt>
                <c:pt idx="255">
                  <c:v>4.5760000000000002E-5</c:v>
                </c:pt>
                <c:pt idx="256">
                  <c:v>4.5760000000000002E-5</c:v>
                </c:pt>
                <c:pt idx="257">
                  <c:v>4.5760000000000002E-5</c:v>
                </c:pt>
                <c:pt idx="258">
                  <c:v>4.5760000000000002E-5</c:v>
                </c:pt>
                <c:pt idx="259">
                  <c:v>4.5760000000000002E-5</c:v>
                </c:pt>
                <c:pt idx="260">
                  <c:v>4.5760000000000002E-5</c:v>
                </c:pt>
                <c:pt idx="261">
                  <c:v>4.5760000000000002E-5</c:v>
                </c:pt>
                <c:pt idx="262">
                  <c:v>4.5760000000000002E-5</c:v>
                </c:pt>
                <c:pt idx="263">
                  <c:v>4.5760000000000002E-5</c:v>
                </c:pt>
                <c:pt idx="264">
                  <c:v>4.5760000000000002E-5</c:v>
                </c:pt>
                <c:pt idx="265">
                  <c:v>4.5760000000000002E-5</c:v>
                </c:pt>
                <c:pt idx="266">
                  <c:v>4.5760000000000002E-5</c:v>
                </c:pt>
                <c:pt idx="267">
                  <c:v>4.5760000000000002E-5</c:v>
                </c:pt>
                <c:pt idx="268">
                  <c:v>4.5760000000000002E-5</c:v>
                </c:pt>
                <c:pt idx="269">
                  <c:v>4.5760000000000002E-5</c:v>
                </c:pt>
                <c:pt idx="270">
                  <c:v>4.5760000000000002E-5</c:v>
                </c:pt>
                <c:pt idx="271">
                  <c:v>4.5760000000000002E-5</c:v>
                </c:pt>
                <c:pt idx="272">
                  <c:v>4.5760000000000002E-5</c:v>
                </c:pt>
                <c:pt idx="273">
                  <c:v>4.5760000000000002E-5</c:v>
                </c:pt>
                <c:pt idx="274">
                  <c:v>4.5760000000000002E-5</c:v>
                </c:pt>
                <c:pt idx="275">
                  <c:v>4.5760000000000002E-5</c:v>
                </c:pt>
                <c:pt idx="276">
                  <c:v>4.5760000000000002E-5</c:v>
                </c:pt>
                <c:pt idx="277">
                  <c:v>4.7840000000000003E-5</c:v>
                </c:pt>
                <c:pt idx="278">
                  <c:v>4.7840000000000003E-5</c:v>
                </c:pt>
                <c:pt idx="279">
                  <c:v>4.7840000000000003E-5</c:v>
                </c:pt>
                <c:pt idx="280">
                  <c:v>4.7840000000000003E-5</c:v>
                </c:pt>
                <c:pt idx="281">
                  <c:v>4.7840000000000003E-5</c:v>
                </c:pt>
                <c:pt idx="282">
                  <c:v>4.7840000000000003E-5</c:v>
                </c:pt>
                <c:pt idx="283">
                  <c:v>4.7840000000000003E-5</c:v>
                </c:pt>
                <c:pt idx="284">
                  <c:v>4.7840000000000003E-5</c:v>
                </c:pt>
                <c:pt idx="285">
                  <c:v>4.7840000000000003E-5</c:v>
                </c:pt>
                <c:pt idx="286">
                  <c:v>4.7840000000000003E-5</c:v>
                </c:pt>
                <c:pt idx="287">
                  <c:v>4.7840000000000003E-5</c:v>
                </c:pt>
                <c:pt idx="288">
                  <c:v>4.7840000000000003E-5</c:v>
                </c:pt>
                <c:pt idx="289">
                  <c:v>4.7840000000000003E-5</c:v>
                </c:pt>
                <c:pt idx="290">
                  <c:v>4.7840000000000003E-5</c:v>
                </c:pt>
                <c:pt idx="291">
                  <c:v>4.7840000000000003E-5</c:v>
                </c:pt>
                <c:pt idx="292">
                  <c:v>4.7840000000000003E-5</c:v>
                </c:pt>
                <c:pt idx="293">
                  <c:v>4.7840000000000003E-5</c:v>
                </c:pt>
                <c:pt idx="294">
                  <c:v>4.7840000000000003E-5</c:v>
                </c:pt>
                <c:pt idx="295">
                  <c:v>4.7840000000000003E-5</c:v>
                </c:pt>
                <c:pt idx="296">
                  <c:v>4.7840000000000003E-5</c:v>
                </c:pt>
                <c:pt idx="297">
                  <c:v>4.7840000000000003E-5</c:v>
                </c:pt>
                <c:pt idx="298">
                  <c:v>4.9669999999999997E-5</c:v>
                </c:pt>
                <c:pt idx="299">
                  <c:v>4.9669999999999997E-5</c:v>
                </c:pt>
                <c:pt idx="300">
                  <c:v>4.9669999999999997E-5</c:v>
                </c:pt>
                <c:pt idx="301">
                  <c:v>4.9669999999999997E-5</c:v>
                </c:pt>
                <c:pt idx="302">
                  <c:v>4.9669999999999997E-5</c:v>
                </c:pt>
                <c:pt idx="303">
                  <c:v>4.9669999999999997E-5</c:v>
                </c:pt>
                <c:pt idx="304">
                  <c:v>4.9669999999999997E-5</c:v>
                </c:pt>
                <c:pt idx="305">
                  <c:v>4.9669999999999997E-5</c:v>
                </c:pt>
                <c:pt idx="306">
                  <c:v>4.9669999999999997E-5</c:v>
                </c:pt>
                <c:pt idx="307">
                  <c:v>4.9669999999999997E-5</c:v>
                </c:pt>
                <c:pt idx="308">
                  <c:v>4.9669999999999997E-5</c:v>
                </c:pt>
                <c:pt idx="309">
                  <c:v>4.9669999999999997E-5</c:v>
                </c:pt>
                <c:pt idx="310">
                  <c:v>4.9669999999999997E-5</c:v>
                </c:pt>
                <c:pt idx="311">
                  <c:v>4.9669999999999997E-5</c:v>
                </c:pt>
                <c:pt idx="312">
                  <c:v>4.9669999999999997E-5</c:v>
                </c:pt>
                <c:pt idx="313">
                  <c:v>4.9669999999999997E-5</c:v>
                </c:pt>
                <c:pt idx="314">
                  <c:v>4.9669999999999997E-5</c:v>
                </c:pt>
                <c:pt idx="315">
                  <c:v>4.9669999999999997E-5</c:v>
                </c:pt>
                <c:pt idx="316">
                  <c:v>4.9669999999999997E-5</c:v>
                </c:pt>
                <c:pt idx="317">
                  <c:v>5.0680000000000003E-5</c:v>
                </c:pt>
                <c:pt idx="318">
                  <c:v>5.0680000000000003E-5</c:v>
                </c:pt>
                <c:pt idx="319">
                  <c:v>5.0680000000000003E-5</c:v>
                </c:pt>
                <c:pt idx="320">
                  <c:v>5.0680000000000003E-5</c:v>
                </c:pt>
                <c:pt idx="321">
                  <c:v>5.0680000000000003E-5</c:v>
                </c:pt>
                <c:pt idx="322">
                  <c:v>5.0680000000000003E-5</c:v>
                </c:pt>
                <c:pt idx="323">
                  <c:v>5.0680000000000003E-5</c:v>
                </c:pt>
                <c:pt idx="324">
                  <c:v>5.0680000000000003E-5</c:v>
                </c:pt>
                <c:pt idx="325">
                  <c:v>5.0680000000000003E-5</c:v>
                </c:pt>
                <c:pt idx="326">
                  <c:v>5.0680000000000003E-5</c:v>
                </c:pt>
                <c:pt idx="327">
                  <c:v>5.0680000000000003E-5</c:v>
                </c:pt>
                <c:pt idx="328">
                  <c:v>5.0680000000000003E-5</c:v>
                </c:pt>
                <c:pt idx="329">
                  <c:v>5.0680000000000003E-5</c:v>
                </c:pt>
                <c:pt idx="330">
                  <c:v>5.0680000000000003E-5</c:v>
                </c:pt>
                <c:pt idx="331">
                  <c:v>5.0680000000000003E-5</c:v>
                </c:pt>
                <c:pt idx="332">
                  <c:v>5.0680000000000003E-5</c:v>
                </c:pt>
                <c:pt idx="333">
                  <c:v>5.0680000000000003E-5</c:v>
                </c:pt>
                <c:pt idx="334">
                  <c:v>5.0680000000000003E-5</c:v>
                </c:pt>
                <c:pt idx="335">
                  <c:v>5.1610000000000002E-5</c:v>
                </c:pt>
                <c:pt idx="336">
                  <c:v>5.1610000000000002E-5</c:v>
                </c:pt>
                <c:pt idx="337">
                  <c:v>5.1610000000000002E-5</c:v>
                </c:pt>
                <c:pt idx="338">
                  <c:v>5.1610000000000002E-5</c:v>
                </c:pt>
                <c:pt idx="339">
                  <c:v>5.1610000000000002E-5</c:v>
                </c:pt>
                <c:pt idx="340">
                  <c:v>5.1610000000000002E-5</c:v>
                </c:pt>
                <c:pt idx="341">
                  <c:v>5.1610000000000002E-5</c:v>
                </c:pt>
                <c:pt idx="342">
                  <c:v>5.1610000000000002E-5</c:v>
                </c:pt>
                <c:pt idx="343">
                  <c:v>5.1610000000000002E-5</c:v>
                </c:pt>
                <c:pt idx="344">
                  <c:v>5.1610000000000002E-5</c:v>
                </c:pt>
                <c:pt idx="345">
                  <c:v>5.1610000000000002E-5</c:v>
                </c:pt>
                <c:pt idx="346">
                  <c:v>5.1610000000000002E-5</c:v>
                </c:pt>
                <c:pt idx="347">
                  <c:v>5.1610000000000002E-5</c:v>
                </c:pt>
                <c:pt idx="348">
                  <c:v>5.1610000000000002E-5</c:v>
                </c:pt>
                <c:pt idx="349">
                  <c:v>5.1610000000000002E-5</c:v>
                </c:pt>
                <c:pt idx="350">
                  <c:v>5.1610000000000002E-5</c:v>
                </c:pt>
                <c:pt idx="351">
                  <c:v>5.1610000000000002E-5</c:v>
                </c:pt>
                <c:pt idx="352">
                  <c:v>5.2219999999999998E-5</c:v>
                </c:pt>
                <c:pt idx="353">
                  <c:v>5.2219999999999998E-5</c:v>
                </c:pt>
                <c:pt idx="354">
                  <c:v>5.2219999999999998E-5</c:v>
                </c:pt>
                <c:pt idx="355">
                  <c:v>5.2219999999999998E-5</c:v>
                </c:pt>
                <c:pt idx="356">
                  <c:v>5.2219999999999998E-5</c:v>
                </c:pt>
                <c:pt idx="357">
                  <c:v>5.2219999999999998E-5</c:v>
                </c:pt>
                <c:pt idx="358">
                  <c:v>5.2219999999999998E-5</c:v>
                </c:pt>
                <c:pt idx="359">
                  <c:v>5.2219999999999998E-5</c:v>
                </c:pt>
                <c:pt idx="360">
                  <c:v>5.2219999999999998E-5</c:v>
                </c:pt>
                <c:pt idx="361">
                  <c:v>5.2219999999999998E-5</c:v>
                </c:pt>
                <c:pt idx="362">
                  <c:v>5.2219999999999998E-5</c:v>
                </c:pt>
                <c:pt idx="363">
                  <c:v>5.2219999999999998E-5</c:v>
                </c:pt>
                <c:pt idx="364">
                  <c:v>5.2219999999999998E-5</c:v>
                </c:pt>
                <c:pt idx="365">
                  <c:v>5.2219999999999998E-5</c:v>
                </c:pt>
                <c:pt idx="366">
                  <c:v>5.2219999999999998E-5</c:v>
                </c:pt>
                <c:pt idx="367">
                  <c:v>5.2219999999999998E-5</c:v>
                </c:pt>
                <c:pt idx="368">
                  <c:v>5.27E-5</c:v>
                </c:pt>
                <c:pt idx="369">
                  <c:v>5.27E-5</c:v>
                </c:pt>
                <c:pt idx="370">
                  <c:v>5.27E-5</c:v>
                </c:pt>
                <c:pt idx="371">
                  <c:v>5.27E-5</c:v>
                </c:pt>
                <c:pt idx="372">
                  <c:v>5.27E-5</c:v>
                </c:pt>
                <c:pt idx="373">
                  <c:v>5.27E-5</c:v>
                </c:pt>
                <c:pt idx="374">
                  <c:v>5.27E-5</c:v>
                </c:pt>
                <c:pt idx="375">
                  <c:v>5.27E-5</c:v>
                </c:pt>
                <c:pt idx="376">
                  <c:v>5.27E-5</c:v>
                </c:pt>
                <c:pt idx="377">
                  <c:v>5.27E-5</c:v>
                </c:pt>
                <c:pt idx="378">
                  <c:v>5.27E-5</c:v>
                </c:pt>
                <c:pt idx="379">
                  <c:v>5.27E-5</c:v>
                </c:pt>
                <c:pt idx="380">
                  <c:v>5.27E-5</c:v>
                </c:pt>
                <c:pt idx="381">
                  <c:v>5.27E-5</c:v>
                </c:pt>
                <c:pt idx="382">
                  <c:v>5.27E-5</c:v>
                </c:pt>
                <c:pt idx="383">
                  <c:v>5.27E-5</c:v>
                </c:pt>
                <c:pt idx="384">
                  <c:v>5.27E-5</c:v>
                </c:pt>
                <c:pt idx="385">
                  <c:v>5.27E-5</c:v>
                </c:pt>
                <c:pt idx="386">
                  <c:v>5.3140000000000003E-5</c:v>
                </c:pt>
                <c:pt idx="387">
                  <c:v>5.3140000000000003E-5</c:v>
                </c:pt>
                <c:pt idx="388">
                  <c:v>5.3140000000000003E-5</c:v>
                </c:pt>
                <c:pt idx="389">
                  <c:v>5.3140000000000003E-5</c:v>
                </c:pt>
                <c:pt idx="390">
                  <c:v>5.3140000000000003E-5</c:v>
                </c:pt>
                <c:pt idx="391">
                  <c:v>5.3140000000000003E-5</c:v>
                </c:pt>
                <c:pt idx="392">
                  <c:v>5.3140000000000003E-5</c:v>
                </c:pt>
                <c:pt idx="393">
                  <c:v>5.3140000000000003E-5</c:v>
                </c:pt>
                <c:pt idx="394">
                  <c:v>5.3140000000000003E-5</c:v>
                </c:pt>
                <c:pt idx="395">
                  <c:v>5.3140000000000003E-5</c:v>
                </c:pt>
                <c:pt idx="396">
                  <c:v>5.3140000000000003E-5</c:v>
                </c:pt>
                <c:pt idx="397">
                  <c:v>5.3140000000000003E-5</c:v>
                </c:pt>
                <c:pt idx="398">
                  <c:v>5.3140000000000003E-5</c:v>
                </c:pt>
                <c:pt idx="399">
                  <c:v>5.3140000000000003E-5</c:v>
                </c:pt>
                <c:pt idx="400">
                  <c:v>5.3140000000000003E-5</c:v>
                </c:pt>
                <c:pt idx="401">
                  <c:v>5.3140000000000003E-5</c:v>
                </c:pt>
                <c:pt idx="402">
                  <c:v>5.3140000000000003E-5</c:v>
                </c:pt>
                <c:pt idx="403">
                  <c:v>5.342E-5</c:v>
                </c:pt>
                <c:pt idx="404">
                  <c:v>5.342E-5</c:v>
                </c:pt>
                <c:pt idx="405">
                  <c:v>5.342E-5</c:v>
                </c:pt>
                <c:pt idx="406">
                  <c:v>5.342E-5</c:v>
                </c:pt>
                <c:pt idx="407">
                  <c:v>5.342E-5</c:v>
                </c:pt>
                <c:pt idx="408">
                  <c:v>5.342E-5</c:v>
                </c:pt>
                <c:pt idx="409">
                  <c:v>5.342E-5</c:v>
                </c:pt>
                <c:pt idx="410">
                  <c:v>5.342E-5</c:v>
                </c:pt>
                <c:pt idx="411">
                  <c:v>5.342E-5</c:v>
                </c:pt>
                <c:pt idx="412">
                  <c:v>5.342E-5</c:v>
                </c:pt>
                <c:pt idx="413">
                  <c:v>5.342E-5</c:v>
                </c:pt>
                <c:pt idx="414">
                  <c:v>5.342E-5</c:v>
                </c:pt>
                <c:pt idx="415">
                  <c:v>5.342E-5</c:v>
                </c:pt>
                <c:pt idx="416">
                  <c:v>5.342E-5</c:v>
                </c:pt>
                <c:pt idx="417">
                  <c:v>5.342E-5</c:v>
                </c:pt>
                <c:pt idx="418">
                  <c:v>5.342E-5</c:v>
                </c:pt>
                <c:pt idx="419">
                  <c:v>5.342E-5</c:v>
                </c:pt>
                <c:pt idx="420">
                  <c:v>5.342E-5</c:v>
                </c:pt>
                <c:pt idx="421">
                  <c:v>5.3659999999999998E-5</c:v>
                </c:pt>
                <c:pt idx="422">
                  <c:v>5.3659999999999998E-5</c:v>
                </c:pt>
                <c:pt idx="423">
                  <c:v>5.3659999999999998E-5</c:v>
                </c:pt>
                <c:pt idx="424">
                  <c:v>5.3659999999999998E-5</c:v>
                </c:pt>
                <c:pt idx="425">
                  <c:v>5.3659999999999998E-5</c:v>
                </c:pt>
                <c:pt idx="426">
                  <c:v>5.3659999999999998E-5</c:v>
                </c:pt>
                <c:pt idx="427">
                  <c:v>5.3659999999999998E-5</c:v>
                </c:pt>
                <c:pt idx="428">
                  <c:v>5.3659999999999998E-5</c:v>
                </c:pt>
                <c:pt idx="429">
                  <c:v>5.3659999999999998E-5</c:v>
                </c:pt>
                <c:pt idx="430">
                  <c:v>5.3659999999999998E-5</c:v>
                </c:pt>
                <c:pt idx="431">
                  <c:v>5.3659999999999998E-5</c:v>
                </c:pt>
                <c:pt idx="432">
                  <c:v>5.3659999999999998E-5</c:v>
                </c:pt>
                <c:pt idx="433">
                  <c:v>5.3659999999999998E-5</c:v>
                </c:pt>
                <c:pt idx="434">
                  <c:v>5.3659999999999998E-5</c:v>
                </c:pt>
                <c:pt idx="435">
                  <c:v>5.3659999999999998E-5</c:v>
                </c:pt>
                <c:pt idx="436">
                  <c:v>5.3810000000000001E-5</c:v>
                </c:pt>
                <c:pt idx="437">
                  <c:v>5.3810000000000001E-5</c:v>
                </c:pt>
                <c:pt idx="438">
                  <c:v>5.3810000000000001E-5</c:v>
                </c:pt>
                <c:pt idx="439">
                  <c:v>5.3810000000000001E-5</c:v>
                </c:pt>
                <c:pt idx="440">
                  <c:v>5.3810000000000001E-5</c:v>
                </c:pt>
                <c:pt idx="441">
                  <c:v>5.3810000000000001E-5</c:v>
                </c:pt>
                <c:pt idx="442">
                  <c:v>5.3810000000000001E-5</c:v>
                </c:pt>
                <c:pt idx="443">
                  <c:v>5.3810000000000001E-5</c:v>
                </c:pt>
                <c:pt idx="444">
                  <c:v>5.3810000000000001E-5</c:v>
                </c:pt>
                <c:pt idx="445">
                  <c:v>5.3810000000000001E-5</c:v>
                </c:pt>
                <c:pt idx="446">
                  <c:v>5.3810000000000001E-5</c:v>
                </c:pt>
                <c:pt idx="447">
                  <c:v>5.3810000000000001E-5</c:v>
                </c:pt>
                <c:pt idx="448">
                  <c:v>5.3810000000000001E-5</c:v>
                </c:pt>
                <c:pt idx="449">
                  <c:v>5.3810000000000001E-5</c:v>
                </c:pt>
                <c:pt idx="450">
                  <c:v>5.3810000000000001E-5</c:v>
                </c:pt>
                <c:pt idx="451">
                  <c:v>5.3810000000000001E-5</c:v>
                </c:pt>
                <c:pt idx="452">
                  <c:v>5.3810000000000001E-5</c:v>
                </c:pt>
                <c:pt idx="453">
                  <c:v>5.3810000000000001E-5</c:v>
                </c:pt>
                <c:pt idx="454">
                  <c:v>5.3810000000000001E-5</c:v>
                </c:pt>
                <c:pt idx="455">
                  <c:v>5.3810000000000001E-5</c:v>
                </c:pt>
                <c:pt idx="456">
                  <c:v>5.3810000000000001E-5</c:v>
                </c:pt>
                <c:pt idx="457">
                  <c:v>5.3919999999999999E-5</c:v>
                </c:pt>
                <c:pt idx="458">
                  <c:v>5.3919999999999999E-5</c:v>
                </c:pt>
                <c:pt idx="459">
                  <c:v>5.3919999999999999E-5</c:v>
                </c:pt>
                <c:pt idx="460">
                  <c:v>5.3919999999999999E-5</c:v>
                </c:pt>
                <c:pt idx="461">
                  <c:v>5.3919999999999999E-5</c:v>
                </c:pt>
                <c:pt idx="462">
                  <c:v>5.3919999999999999E-5</c:v>
                </c:pt>
                <c:pt idx="463">
                  <c:v>5.3919999999999999E-5</c:v>
                </c:pt>
                <c:pt idx="464">
                  <c:v>5.3919999999999999E-5</c:v>
                </c:pt>
                <c:pt idx="465">
                  <c:v>5.3919999999999999E-5</c:v>
                </c:pt>
                <c:pt idx="466">
                  <c:v>5.3919999999999999E-5</c:v>
                </c:pt>
                <c:pt idx="467">
                  <c:v>5.3919999999999999E-5</c:v>
                </c:pt>
                <c:pt idx="468">
                  <c:v>5.3919999999999999E-5</c:v>
                </c:pt>
                <c:pt idx="469">
                  <c:v>5.3919999999999999E-5</c:v>
                </c:pt>
                <c:pt idx="470">
                  <c:v>5.3919999999999999E-5</c:v>
                </c:pt>
                <c:pt idx="471">
                  <c:v>5.3919999999999999E-5</c:v>
                </c:pt>
                <c:pt idx="472">
                  <c:v>5.3919999999999999E-5</c:v>
                </c:pt>
                <c:pt idx="473">
                  <c:v>5.3919999999999999E-5</c:v>
                </c:pt>
                <c:pt idx="474">
                  <c:v>5.3919999999999999E-5</c:v>
                </c:pt>
                <c:pt idx="475">
                  <c:v>5.3919999999999999E-5</c:v>
                </c:pt>
                <c:pt idx="476">
                  <c:v>5.3919999999999999E-5</c:v>
                </c:pt>
                <c:pt idx="477">
                  <c:v>5.3919999999999999E-5</c:v>
                </c:pt>
                <c:pt idx="478">
                  <c:v>5.3919999999999999E-5</c:v>
                </c:pt>
                <c:pt idx="479">
                  <c:v>5.3919999999999999E-5</c:v>
                </c:pt>
                <c:pt idx="480">
                  <c:v>5.3919999999999999E-5</c:v>
                </c:pt>
                <c:pt idx="481">
                  <c:v>5.3919999999999999E-5</c:v>
                </c:pt>
                <c:pt idx="482">
                  <c:v>5.3919999999999999E-5</c:v>
                </c:pt>
                <c:pt idx="483">
                  <c:v>5.3919999999999999E-5</c:v>
                </c:pt>
                <c:pt idx="484">
                  <c:v>5.401E-5</c:v>
                </c:pt>
                <c:pt idx="485">
                  <c:v>5.401E-5</c:v>
                </c:pt>
                <c:pt idx="486">
                  <c:v>5.401E-5</c:v>
                </c:pt>
                <c:pt idx="487">
                  <c:v>5.401E-5</c:v>
                </c:pt>
                <c:pt idx="488">
                  <c:v>5.401E-5</c:v>
                </c:pt>
                <c:pt idx="489">
                  <c:v>5.401E-5</c:v>
                </c:pt>
                <c:pt idx="490">
                  <c:v>5.401E-5</c:v>
                </c:pt>
                <c:pt idx="491">
                  <c:v>5.401E-5</c:v>
                </c:pt>
                <c:pt idx="492">
                  <c:v>5.401E-5</c:v>
                </c:pt>
                <c:pt idx="493">
                  <c:v>5.401E-5</c:v>
                </c:pt>
                <c:pt idx="494">
                  <c:v>5.401E-5</c:v>
                </c:pt>
                <c:pt idx="495">
                  <c:v>5.401E-5</c:v>
                </c:pt>
                <c:pt idx="496">
                  <c:v>5.401E-5</c:v>
                </c:pt>
                <c:pt idx="497">
                  <c:v>5.401E-5</c:v>
                </c:pt>
                <c:pt idx="498">
                  <c:v>5.401E-5</c:v>
                </c:pt>
                <c:pt idx="499">
                  <c:v>5.401E-5</c:v>
                </c:pt>
                <c:pt idx="500">
                  <c:v>5.401E-5</c:v>
                </c:pt>
                <c:pt idx="501">
                  <c:v>5.401E-5</c:v>
                </c:pt>
                <c:pt idx="502">
                  <c:v>5.401E-5</c:v>
                </c:pt>
                <c:pt idx="503">
                  <c:v>5.401E-5</c:v>
                </c:pt>
                <c:pt idx="504">
                  <c:v>5.401E-5</c:v>
                </c:pt>
                <c:pt idx="505">
                  <c:v>5.401E-5</c:v>
                </c:pt>
                <c:pt idx="506">
                  <c:v>5.401E-5</c:v>
                </c:pt>
                <c:pt idx="507">
                  <c:v>5.401E-5</c:v>
                </c:pt>
                <c:pt idx="508">
                  <c:v>5.4060000000000001E-5</c:v>
                </c:pt>
                <c:pt idx="509">
                  <c:v>5.4060000000000001E-5</c:v>
                </c:pt>
                <c:pt idx="510">
                  <c:v>5.4060000000000001E-5</c:v>
                </c:pt>
                <c:pt idx="511">
                  <c:v>5.4060000000000001E-5</c:v>
                </c:pt>
                <c:pt idx="512">
                  <c:v>5.4060000000000001E-5</c:v>
                </c:pt>
                <c:pt idx="513">
                  <c:v>5.4060000000000001E-5</c:v>
                </c:pt>
                <c:pt idx="514">
                  <c:v>5.4060000000000001E-5</c:v>
                </c:pt>
                <c:pt idx="515">
                  <c:v>5.4060000000000001E-5</c:v>
                </c:pt>
                <c:pt idx="516">
                  <c:v>5.4060000000000001E-5</c:v>
                </c:pt>
                <c:pt idx="517">
                  <c:v>5.4060000000000001E-5</c:v>
                </c:pt>
                <c:pt idx="518">
                  <c:v>5.4060000000000001E-5</c:v>
                </c:pt>
                <c:pt idx="519">
                  <c:v>5.4060000000000001E-5</c:v>
                </c:pt>
                <c:pt idx="520">
                  <c:v>5.4060000000000001E-5</c:v>
                </c:pt>
                <c:pt idx="521">
                  <c:v>5.4060000000000001E-5</c:v>
                </c:pt>
                <c:pt idx="522">
                  <c:v>5.4060000000000001E-5</c:v>
                </c:pt>
                <c:pt idx="523">
                  <c:v>5.4060000000000001E-5</c:v>
                </c:pt>
                <c:pt idx="524">
                  <c:v>5.4060000000000001E-5</c:v>
                </c:pt>
                <c:pt idx="525">
                  <c:v>5.4060000000000001E-5</c:v>
                </c:pt>
                <c:pt idx="526">
                  <c:v>5.4060000000000001E-5</c:v>
                </c:pt>
                <c:pt idx="527">
                  <c:v>5.4060000000000001E-5</c:v>
                </c:pt>
                <c:pt idx="528">
                  <c:v>5.4060000000000001E-5</c:v>
                </c:pt>
                <c:pt idx="529">
                  <c:v>5.4060000000000001E-5</c:v>
                </c:pt>
                <c:pt idx="530">
                  <c:v>5.4060000000000001E-5</c:v>
                </c:pt>
                <c:pt idx="531">
                  <c:v>5.4060000000000001E-5</c:v>
                </c:pt>
                <c:pt idx="532">
                  <c:v>5.4060000000000001E-5</c:v>
                </c:pt>
                <c:pt idx="533">
                  <c:v>5.4060000000000001E-5</c:v>
                </c:pt>
                <c:pt idx="534">
                  <c:v>5.4060000000000001E-5</c:v>
                </c:pt>
                <c:pt idx="535">
                  <c:v>5.4060000000000001E-5</c:v>
                </c:pt>
                <c:pt idx="536">
                  <c:v>5.4060000000000001E-5</c:v>
                </c:pt>
                <c:pt idx="537">
                  <c:v>5.4060000000000001E-5</c:v>
                </c:pt>
                <c:pt idx="538">
                  <c:v>5.4060000000000001E-5</c:v>
                </c:pt>
                <c:pt idx="539">
                  <c:v>5.4060000000000001E-5</c:v>
                </c:pt>
                <c:pt idx="540">
                  <c:v>5.4060000000000001E-5</c:v>
                </c:pt>
                <c:pt idx="541">
                  <c:v>5.4060000000000001E-5</c:v>
                </c:pt>
                <c:pt idx="542">
                  <c:v>5.4060000000000001E-5</c:v>
                </c:pt>
                <c:pt idx="543">
                  <c:v>5.4089999999999999E-5</c:v>
                </c:pt>
                <c:pt idx="544">
                  <c:v>5.4089999999999999E-5</c:v>
                </c:pt>
                <c:pt idx="545">
                  <c:v>5.4089999999999999E-5</c:v>
                </c:pt>
                <c:pt idx="546">
                  <c:v>5.4089999999999999E-5</c:v>
                </c:pt>
                <c:pt idx="547">
                  <c:v>5.4089999999999999E-5</c:v>
                </c:pt>
                <c:pt idx="548">
                  <c:v>5.4089999999999999E-5</c:v>
                </c:pt>
                <c:pt idx="549">
                  <c:v>5.4089999999999999E-5</c:v>
                </c:pt>
                <c:pt idx="550">
                  <c:v>5.4089999999999999E-5</c:v>
                </c:pt>
                <c:pt idx="551">
                  <c:v>5.4089999999999999E-5</c:v>
                </c:pt>
                <c:pt idx="552">
                  <c:v>5.4089999999999999E-5</c:v>
                </c:pt>
                <c:pt idx="553">
                  <c:v>5.4089999999999999E-5</c:v>
                </c:pt>
                <c:pt idx="554">
                  <c:v>5.4089999999999999E-5</c:v>
                </c:pt>
                <c:pt idx="555">
                  <c:v>5.4089999999999999E-5</c:v>
                </c:pt>
                <c:pt idx="556">
                  <c:v>5.4089999999999999E-5</c:v>
                </c:pt>
                <c:pt idx="557">
                  <c:v>5.4089999999999999E-5</c:v>
                </c:pt>
                <c:pt idx="558">
                  <c:v>5.4089999999999999E-5</c:v>
                </c:pt>
                <c:pt idx="559">
                  <c:v>5.4089999999999999E-5</c:v>
                </c:pt>
                <c:pt idx="560">
                  <c:v>5.4089999999999999E-5</c:v>
                </c:pt>
                <c:pt idx="561">
                  <c:v>5.4089999999999999E-5</c:v>
                </c:pt>
                <c:pt idx="562">
                  <c:v>5.4089999999999999E-5</c:v>
                </c:pt>
                <c:pt idx="563">
                  <c:v>5.4089999999999999E-5</c:v>
                </c:pt>
                <c:pt idx="564">
                  <c:v>5.4089999999999999E-5</c:v>
                </c:pt>
                <c:pt idx="565">
                  <c:v>5.4089999999999999E-5</c:v>
                </c:pt>
                <c:pt idx="566">
                  <c:v>5.4089999999999999E-5</c:v>
                </c:pt>
                <c:pt idx="567">
                  <c:v>5.4089999999999999E-5</c:v>
                </c:pt>
                <c:pt idx="568">
                  <c:v>5.4089999999999999E-5</c:v>
                </c:pt>
                <c:pt idx="569">
                  <c:v>5.4089999999999999E-5</c:v>
                </c:pt>
                <c:pt idx="570">
                  <c:v>5.4110000000000002E-5</c:v>
                </c:pt>
                <c:pt idx="571">
                  <c:v>5.4110000000000002E-5</c:v>
                </c:pt>
                <c:pt idx="572">
                  <c:v>5.4110000000000002E-5</c:v>
                </c:pt>
                <c:pt idx="573">
                  <c:v>5.4110000000000002E-5</c:v>
                </c:pt>
                <c:pt idx="574">
                  <c:v>5.4110000000000002E-5</c:v>
                </c:pt>
                <c:pt idx="575">
                  <c:v>5.4110000000000002E-5</c:v>
                </c:pt>
                <c:pt idx="576">
                  <c:v>5.4110000000000002E-5</c:v>
                </c:pt>
                <c:pt idx="577">
                  <c:v>5.4110000000000002E-5</c:v>
                </c:pt>
                <c:pt idx="578">
                  <c:v>5.4110000000000002E-5</c:v>
                </c:pt>
                <c:pt idx="579">
                  <c:v>5.4110000000000002E-5</c:v>
                </c:pt>
                <c:pt idx="580">
                  <c:v>5.4110000000000002E-5</c:v>
                </c:pt>
                <c:pt idx="581">
                  <c:v>5.4110000000000002E-5</c:v>
                </c:pt>
                <c:pt idx="582">
                  <c:v>5.4110000000000002E-5</c:v>
                </c:pt>
                <c:pt idx="583">
                  <c:v>5.4110000000000002E-5</c:v>
                </c:pt>
                <c:pt idx="584">
                  <c:v>5.4110000000000002E-5</c:v>
                </c:pt>
                <c:pt idx="585">
                  <c:v>5.4110000000000002E-5</c:v>
                </c:pt>
                <c:pt idx="586">
                  <c:v>5.4110000000000002E-5</c:v>
                </c:pt>
                <c:pt idx="587">
                  <c:v>5.4110000000000002E-5</c:v>
                </c:pt>
                <c:pt idx="588">
                  <c:v>5.4110000000000002E-5</c:v>
                </c:pt>
                <c:pt idx="589">
                  <c:v>5.4110000000000002E-5</c:v>
                </c:pt>
                <c:pt idx="590">
                  <c:v>5.4110000000000002E-5</c:v>
                </c:pt>
                <c:pt idx="591">
                  <c:v>5.4110000000000002E-5</c:v>
                </c:pt>
                <c:pt idx="592">
                  <c:v>5.4110000000000002E-5</c:v>
                </c:pt>
                <c:pt idx="593">
                  <c:v>5.4110000000000002E-5</c:v>
                </c:pt>
                <c:pt idx="594">
                  <c:v>5.4110000000000002E-5</c:v>
                </c:pt>
                <c:pt idx="595">
                  <c:v>5.4110000000000002E-5</c:v>
                </c:pt>
                <c:pt idx="596">
                  <c:v>5.4129999999999998E-5</c:v>
                </c:pt>
                <c:pt idx="597">
                  <c:v>5.4129999999999998E-5</c:v>
                </c:pt>
                <c:pt idx="598">
                  <c:v>5.4129999999999998E-5</c:v>
                </c:pt>
                <c:pt idx="599">
                  <c:v>5.4129999999999998E-5</c:v>
                </c:pt>
                <c:pt idx="600">
                  <c:v>5.4129999999999998E-5</c:v>
                </c:pt>
                <c:pt idx="601">
                  <c:v>5.4129999999999998E-5</c:v>
                </c:pt>
                <c:pt idx="602">
                  <c:v>5.4129999999999998E-5</c:v>
                </c:pt>
                <c:pt idx="603">
                  <c:v>5.4129999999999998E-5</c:v>
                </c:pt>
                <c:pt idx="604">
                  <c:v>5.4129999999999998E-5</c:v>
                </c:pt>
                <c:pt idx="605">
                  <c:v>5.4129999999999998E-5</c:v>
                </c:pt>
                <c:pt idx="606">
                  <c:v>5.4129999999999998E-5</c:v>
                </c:pt>
                <c:pt idx="607">
                  <c:v>5.4129999999999998E-5</c:v>
                </c:pt>
                <c:pt idx="608">
                  <c:v>5.4129999999999998E-5</c:v>
                </c:pt>
                <c:pt idx="609">
                  <c:v>5.4129999999999998E-5</c:v>
                </c:pt>
                <c:pt idx="610">
                  <c:v>5.4129999999999998E-5</c:v>
                </c:pt>
                <c:pt idx="611">
                  <c:v>5.4129999999999998E-5</c:v>
                </c:pt>
                <c:pt idx="612">
                  <c:v>5.4129999999999998E-5</c:v>
                </c:pt>
                <c:pt idx="613">
                  <c:v>5.4129999999999998E-5</c:v>
                </c:pt>
                <c:pt idx="614">
                  <c:v>5.4129999999999998E-5</c:v>
                </c:pt>
                <c:pt idx="615">
                  <c:v>5.4129999999999998E-5</c:v>
                </c:pt>
                <c:pt idx="616">
                  <c:v>5.4129999999999998E-5</c:v>
                </c:pt>
                <c:pt idx="617">
                  <c:v>5.4129999999999998E-5</c:v>
                </c:pt>
                <c:pt idx="618">
                  <c:v>5.4129999999999998E-5</c:v>
                </c:pt>
                <c:pt idx="619">
                  <c:v>5.4129999999999998E-5</c:v>
                </c:pt>
                <c:pt idx="620">
                  <c:v>5.4129999999999998E-5</c:v>
                </c:pt>
                <c:pt idx="621">
                  <c:v>5.4129999999999998E-5</c:v>
                </c:pt>
                <c:pt idx="622">
                  <c:v>5.4129999999999998E-5</c:v>
                </c:pt>
                <c:pt idx="623">
                  <c:v>5.4129999999999998E-5</c:v>
                </c:pt>
                <c:pt idx="624">
                  <c:v>5.4129999999999998E-5</c:v>
                </c:pt>
                <c:pt idx="625">
                  <c:v>5.4129999999999998E-5</c:v>
                </c:pt>
                <c:pt idx="626">
                  <c:v>5.4129999999999998E-5</c:v>
                </c:pt>
                <c:pt idx="627">
                  <c:v>5.4129999999999998E-5</c:v>
                </c:pt>
                <c:pt idx="628">
                  <c:v>5.4129999999999998E-5</c:v>
                </c:pt>
                <c:pt idx="629">
                  <c:v>5.4129999999999998E-5</c:v>
                </c:pt>
                <c:pt idx="630">
                  <c:v>5.4129999999999998E-5</c:v>
                </c:pt>
                <c:pt idx="631">
                  <c:v>5.4129999999999998E-5</c:v>
                </c:pt>
                <c:pt idx="632">
                  <c:v>5.414E-5</c:v>
                </c:pt>
                <c:pt idx="633">
                  <c:v>5.414E-5</c:v>
                </c:pt>
                <c:pt idx="634">
                  <c:v>5.414E-5</c:v>
                </c:pt>
                <c:pt idx="635">
                  <c:v>5.414E-5</c:v>
                </c:pt>
                <c:pt idx="636">
                  <c:v>5.414E-5</c:v>
                </c:pt>
                <c:pt idx="637">
                  <c:v>5.414E-5</c:v>
                </c:pt>
                <c:pt idx="638">
                  <c:v>5.414E-5</c:v>
                </c:pt>
                <c:pt idx="639">
                  <c:v>5.414E-5</c:v>
                </c:pt>
                <c:pt idx="640">
                  <c:v>5.414E-5</c:v>
                </c:pt>
                <c:pt idx="641">
                  <c:v>5.414E-5</c:v>
                </c:pt>
                <c:pt idx="642">
                  <c:v>5.414E-5</c:v>
                </c:pt>
                <c:pt idx="643">
                  <c:v>5.414E-5</c:v>
                </c:pt>
                <c:pt idx="644">
                  <c:v>5.414E-5</c:v>
                </c:pt>
                <c:pt idx="645">
                  <c:v>5.414E-5</c:v>
                </c:pt>
                <c:pt idx="646">
                  <c:v>5.414E-5</c:v>
                </c:pt>
                <c:pt idx="647">
                  <c:v>5.414E-5</c:v>
                </c:pt>
                <c:pt idx="648">
                  <c:v>5.414E-5</c:v>
                </c:pt>
                <c:pt idx="649">
                  <c:v>5.414E-5</c:v>
                </c:pt>
                <c:pt idx="650">
                  <c:v>5.414E-5</c:v>
                </c:pt>
                <c:pt idx="651">
                  <c:v>5.414E-5</c:v>
                </c:pt>
                <c:pt idx="652">
                  <c:v>5.414E-5</c:v>
                </c:pt>
                <c:pt idx="653">
                  <c:v>5.414E-5</c:v>
                </c:pt>
                <c:pt idx="654">
                  <c:v>5.414E-5</c:v>
                </c:pt>
                <c:pt idx="655">
                  <c:v>5.414E-5</c:v>
                </c:pt>
                <c:pt idx="656">
                  <c:v>5.414E-5</c:v>
                </c:pt>
                <c:pt idx="657">
                  <c:v>5.414E-5</c:v>
                </c:pt>
                <c:pt idx="658">
                  <c:v>5.414E-5</c:v>
                </c:pt>
                <c:pt idx="659">
                  <c:v>5.414E-5</c:v>
                </c:pt>
                <c:pt idx="660">
                  <c:v>5.414E-5</c:v>
                </c:pt>
                <c:pt idx="661">
                  <c:v>5.414E-5</c:v>
                </c:pt>
                <c:pt idx="662">
                  <c:v>5.414E-5</c:v>
                </c:pt>
                <c:pt idx="663">
                  <c:v>5.414E-5</c:v>
                </c:pt>
                <c:pt idx="664">
                  <c:v>5.414E-5</c:v>
                </c:pt>
                <c:pt idx="665">
                  <c:v>5.414E-5</c:v>
                </c:pt>
                <c:pt idx="666">
                  <c:v>5.414E-5</c:v>
                </c:pt>
                <c:pt idx="667">
                  <c:v>5.414E-5</c:v>
                </c:pt>
                <c:pt idx="668">
                  <c:v>5.414E-5</c:v>
                </c:pt>
                <c:pt idx="669">
                  <c:v>5.414E-5</c:v>
                </c:pt>
                <c:pt idx="670">
                  <c:v>5.414E-5</c:v>
                </c:pt>
                <c:pt idx="671">
                  <c:v>5.414E-5</c:v>
                </c:pt>
                <c:pt idx="672">
                  <c:v>5.414E-5</c:v>
                </c:pt>
                <c:pt idx="673">
                  <c:v>5.414E-5</c:v>
                </c:pt>
                <c:pt idx="674">
                  <c:v>5.414E-5</c:v>
                </c:pt>
                <c:pt idx="675">
                  <c:v>5.414E-5</c:v>
                </c:pt>
                <c:pt idx="676">
                  <c:v>5.414E-5</c:v>
                </c:pt>
                <c:pt idx="677">
                  <c:v>5.414E-5</c:v>
                </c:pt>
                <c:pt idx="678">
                  <c:v>5.414E-5</c:v>
                </c:pt>
                <c:pt idx="679">
                  <c:v>5.414E-5</c:v>
                </c:pt>
                <c:pt idx="680">
                  <c:v>5.414E-5</c:v>
                </c:pt>
                <c:pt idx="681">
                  <c:v>5.414E-5</c:v>
                </c:pt>
                <c:pt idx="682">
                  <c:v>5.414E-5</c:v>
                </c:pt>
                <c:pt idx="683">
                  <c:v>5.414E-5</c:v>
                </c:pt>
                <c:pt idx="684">
                  <c:v>5.414E-5</c:v>
                </c:pt>
                <c:pt idx="685">
                  <c:v>5.414E-5</c:v>
                </c:pt>
                <c:pt idx="686">
                  <c:v>5.4150000000000002E-5</c:v>
                </c:pt>
                <c:pt idx="687">
                  <c:v>5.4150000000000002E-5</c:v>
                </c:pt>
                <c:pt idx="688">
                  <c:v>5.4150000000000002E-5</c:v>
                </c:pt>
                <c:pt idx="689">
                  <c:v>5.4150000000000002E-5</c:v>
                </c:pt>
              </c:numCache>
            </c:numRef>
          </c:yVal>
          <c:smooth val="0"/>
          <c:extLst>
            <c:ext xmlns:c16="http://schemas.microsoft.com/office/drawing/2014/chart" uri="{C3380CC4-5D6E-409C-BE32-E72D297353CC}">
              <c16:uniqueId val="{0000000A-8DA4-421E-BCE1-212500ADC481}"/>
            </c:ext>
          </c:extLst>
        </c:ser>
        <c:ser>
          <c:idx val="11"/>
          <c:order val="11"/>
          <c:tx>
            <c:strRef>
              <c:f>Cs_Results!$N$2</c:f>
              <c:strCache>
                <c:ptCount val="1"/>
                <c:pt idx="0">
                  <c:v>CIF</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Cs_Results!$N$3:$N$692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1.6900000000000001E-3</c:v>
                </c:pt>
                <c:pt idx="57">
                  <c:v>1.6900000000000001E-3</c:v>
                </c:pt>
                <c:pt idx="58">
                  <c:v>1.6900000000000001E-3</c:v>
                </c:pt>
                <c:pt idx="59">
                  <c:v>1.6900000000000001E-3</c:v>
                </c:pt>
                <c:pt idx="60">
                  <c:v>1.6900000000000001E-3</c:v>
                </c:pt>
                <c:pt idx="61">
                  <c:v>5.4000000000000003E-3</c:v>
                </c:pt>
                <c:pt idx="62">
                  <c:v>5.4000000000000003E-3</c:v>
                </c:pt>
                <c:pt idx="63">
                  <c:v>5.4000000000000003E-3</c:v>
                </c:pt>
                <c:pt idx="64">
                  <c:v>5.4000000000000003E-3</c:v>
                </c:pt>
                <c:pt idx="65">
                  <c:v>5.4000000000000003E-3</c:v>
                </c:pt>
                <c:pt idx="66">
                  <c:v>1.2579999999999999E-2</c:v>
                </c:pt>
                <c:pt idx="67">
                  <c:v>1.2579999999999999E-2</c:v>
                </c:pt>
                <c:pt idx="68">
                  <c:v>1.2579999999999999E-2</c:v>
                </c:pt>
                <c:pt idx="69">
                  <c:v>1.2579999999999999E-2</c:v>
                </c:pt>
                <c:pt idx="70">
                  <c:v>1.8069999999999999E-2</c:v>
                </c:pt>
                <c:pt idx="71">
                  <c:v>1.8069999999999999E-2</c:v>
                </c:pt>
                <c:pt idx="72">
                  <c:v>1.8069999999999999E-2</c:v>
                </c:pt>
                <c:pt idx="73">
                  <c:v>1.8069999999999999E-2</c:v>
                </c:pt>
                <c:pt idx="74">
                  <c:v>2.002E-2</c:v>
                </c:pt>
                <c:pt idx="75">
                  <c:v>2.002E-2</c:v>
                </c:pt>
                <c:pt idx="76">
                  <c:v>2.002E-2</c:v>
                </c:pt>
                <c:pt idx="77">
                  <c:v>2.002E-2</c:v>
                </c:pt>
                <c:pt idx="78">
                  <c:v>2.002E-2</c:v>
                </c:pt>
                <c:pt idx="79">
                  <c:v>2.002E-2</c:v>
                </c:pt>
                <c:pt idx="80">
                  <c:v>2.002E-2</c:v>
                </c:pt>
                <c:pt idx="81">
                  <c:v>2.002E-2</c:v>
                </c:pt>
                <c:pt idx="82">
                  <c:v>2.002E-2</c:v>
                </c:pt>
                <c:pt idx="83">
                  <c:v>2.002E-2</c:v>
                </c:pt>
                <c:pt idx="84">
                  <c:v>2.002E-2</c:v>
                </c:pt>
                <c:pt idx="85">
                  <c:v>2.1149999999999999E-2</c:v>
                </c:pt>
                <c:pt idx="86">
                  <c:v>2.1149999999999999E-2</c:v>
                </c:pt>
                <c:pt idx="87">
                  <c:v>2.1149999999999999E-2</c:v>
                </c:pt>
                <c:pt idx="88">
                  <c:v>2.1149999999999999E-2</c:v>
                </c:pt>
                <c:pt idx="89">
                  <c:v>2.1149999999999999E-2</c:v>
                </c:pt>
                <c:pt idx="90">
                  <c:v>2.1149999999999999E-2</c:v>
                </c:pt>
                <c:pt idx="91">
                  <c:v>2.1149999999999999E-2</c:v>
                </c:pt>
                <c:pt idx="92">
                  <c:v>2.1149999999999999E-2</c:v>
                </c:pt>
                <c:pt idx="93">
                  <c:v>2.1690000000000001E-2</c:v>
                </c:pt>
                <c:pt idx="94">
                  <c:v>2.1690000000000001E-2</c:v>
                </c:pt>
                <c:pt idx="95">
                  <c:v>2.1690000000000001E-2</c:v>
                </c:pt>
                <c:pt idx="96">
                  <c:v>2.1690000000000001E-2</c:v>
                </c:pt>
                <c:pt idx="97">
                  <c:v>2.1690000000000001E-2</c:v>
                </c:pt>
                <c:pt idx="98">
                  <c:v>2.1690000000000001E-2</c:v>
                </c:pt>
                <c:pt idx="99">
                  <c:v>2.1690000000000001E-2</c:v>
                </c:pt>
                <c:pt idx="100">
                  <c:v>2.1690000000000001E-2</c:v>
                </c:pt>
                <c:pt idx="101">
                  <c:v>2.2069999999999999E-2</c:v>
                </c:pt>
                <c:pt idx="102">
                  <c:v>2.2069999999999999E-2</c:v>
                </c:pt>
                <c:pt idx="103">
                  <c:v>2.2069999999999999E-2</c:v>
                </c:pt>
                <c:pt idx="104">
                  <c:v>2.2069999999999999E-2</c:v>
                </c:pt>
                <c:pt idx="105">
                  <c:v>2.2069999999999999E-2</c:v>
                </c:pt>
                <c:pt idx="106">
                  <c:v>2.2759999999999999E-2</c:v>
                </c:pt>
                <c:pt idx="107">
                  <c:v>2.2759999999999999E-2</c:v>
                </c:pt>
                <c:pt idx="108">
                  <c:v>2.2759999999999999E-2</c:v>
                </c:pt>
                <c:pt idx="109">
                  <c:v>2.2759999999999999E-2</c:v>
                </c:pt>
                <c:pt idx="110">
                  <c:v>2.2759999999999999E-2</c:v>
                </c:pt>
                <c:pt idx="111">
                  <c:v>2.2759999999999999E-2</c:v>
                </c:pt>
                <c:pt idx="112">
                  <c:v>2.3800000000000002E-2</c:v>
                </c:pt>
                <c:pt idx="113">
                  <c:v>2.3800000000000002E-2</c:v>
                </c:pt>
                <c:pt idx="114">
                  <c:v>2.3800000000000002E-2</c:v>
                </c:pt>
                <c:pt idx="115">
                  <c:v>2.3800000000000002E-2</c:v>
                </c:pt>
                <c:pt idx="116">
                  <c:v>2.3800000000000002E-2</c:v>
                </c:pt>
                <c:pt idx="117">
                  <c:v>2.3800000000000002E-2</c:v>
                </c:pt>
                <c:pt idx="118">
                  <c:v>2.487E-2</c:v>
                </c:pt>
                <c:pt idx="119">
                  <c:v>2.487E-2</c:v>
                </c:pt>
                <c:pt idx="120">
                  <c:v>2.487E-2</c:v>
                </c:pt>
                <c:pt idx="121">
                  <c:v>2.487E-2</c:v>
                </c:pt>
                <c:pt idx="122">
                  <c:v>2.5430000000000001E-2</c:v>
                </c:pt>
                <c:pt idx="123">
                  <c:v>2.5430000000000001E-2</c:v>
                </c:pt>
                <c:pt idx="124">
                  <c:v>2.5430000000000001E-2</c:v>
                </c:pt>
                <c:pt idx="125">
                  <c:v>2.5430000000000001E-2</c:v>
                </c:pt>
                <c:pt idx="126">
                  <c:v>2.5430000000000001E-2</c:v>
                </c:pt>
                <c:pt idx="127">
                  <c:v>2.5430000000000001E-2</c:v>
                </c:pt>
                <c:pt idx="128">
                  <c:v>2.5850000000000001E-2</c:v>
                </c:pt>
                <c:pt idx="129">
                  <c:v>2.5850000000000001E-2</c:v>
                </c:pt>
                <c:pt idx="130">
                  <c:v>2.5850000000000001E-2</c:v>
                </c:pt>
                <c:pt idx="131">
                  <c:v>2.5850000000000001E-2</c:v>
                </c:pt>
                <c:pt idx="132">
                  <c:v>2.5850000000000001E-2</c:v>
                </c:pt>
                <c:pt idx="133">
                  <c:v>2.5850000000000001E-2</c:v>
                </c:pt>
                <c:pt idx="134">
                  <c:v>2.6179999999999998E-2</c:v>
                </c:pt>
                <c:pt idx="135">
                  <c:v>2.6179999999999998E-2</c:v>
                </c:pt>
                <c:pt idx="136">
                  <c:v>2.6179999999999998E-2</c:v>
                </c:pt>
                <c:pt idx="137">
                  <c:v>2.6179999999999998E-2</c:v>
                </c:pt>
                <c:pt idx="138">
                  <c:v>2.6179999999999998E-2</c:v>
                </c:pt>
                <c:pt idx="139">
                  <c:v>2.6450000000000001E-2</c:v>
                </c:pt>
                <c:pt idx="140">
                  <c:v>2.6450000000000001E-2</c:v>
                </c:pt>
                <c:pt idx="141">
                  <c:v>2.6450000000000001E-2</c:v>
                </c:pt>
                <c:pt idx="142">
                  <c:v>2.6450000000000001E-2</c:v>
                </c:pt>
                <c:pt idx="143">
                  <c:v>2.6450000000000001E-2</c:v>
                </c:pt>
                <c:pt idx="144">
                  <c:v>2.6450000000000001E-2</c:v>
                </c:pt>
                <c:pt idx="145">
                  <c:v>2.6669999999999999E-2</c:v>
                </c:pt>
                <c:pt idx="146">
                  <c:v>2.6669999999999999E-2</c:v>
                </c:pt>
                <c:pt idx="147">
                  <c:v>2.6669999999999999E-2</c:v>
                </c:pt>
                <c:pt idx="148">
                  <c:v>2.6669999999999999E-2</c:v>
                </c:pt>
                <c:pt idx="149">
                  <c:v>2.6669999999999999E-2</c:v>
                </c:pt>
                <c:pt idx="150">
                  <c:v>2.6669999999999999E-2</c:v>
                </c:pt>
                <c:pt idx="151">
                  <c:v>2.6870000000000002E-2</c:v>
                </c:pt>
                <c:pt idx="152">
                  <c:v>2.6870000000000002E-2</c:v>
                </c:pt>
                <c:pt idx="153">
                  <c:v>2.6870000000000002E-2</c:v>
                </c:pt>
                <c:pt idx="154">
                  <c:v>2.6870000000000002E-2</c:v>
                </c:pt>
                <c:pt idx="155">
                  <c:v>2.7029999999999998E-2</c:v>
                </c:pt>
                <c:pt idx="156">
                  <c:v>2.7029999999999998E-2</c:v>
                </c:pt>
                <c:pt idx="157">
                  <c:v>2.7029999999999998E-2</c:v>
                </c:pt>
                <c:pt idx="158">
                  <c:v>2.7029999999999998E-2</c:v>
                </c:pt>
                <c:pt idx="159">
                  <c:v>2.7029999999999998E-2</c:v>
                </c:pt>
                <c:pt idx="160">
                  <c:v>2.7029999999999998E-2</c:v>
                </c:pt>
                <c:pt idx="161">
                  <c:v>2.717E-2</c:v>
                </c:pt>
                <c:pt idx="162">
                  <c:v>2.717E-2</c:v>
                </c:pt>
                <c:pt idx="163">
                  <c:v>2.717E-2</c:v>
                </c:pt>
                <c:pt idx="164">
                  <c:v>2.717E-2</c:v>
                </c:pt>
                <c:pt idx="165">
                  <c:v>2.717E-2</c:v>
                </c:pt>
                <c:pt idx="166">
                  <c:v>2.7279999999999999E-2</c:v>
                </c:pt>
                <c:pt idx="167">
                  <c:v>2.7279999999999999E-2</c:v>
                </c:pt>
                <c:pt idx="168">
                  <c:v>2.7279999999999999E-2</c:v>
                </c:pt>
                <c:pt idx="169">
                  <c:v>2.7279999999999999E-2</c:v>
                </c:pt>
                <c:pt idx="170">
                  <c:v>2.7279999999999999E-2</c:v>
                </c:pt>
                <c:pt idx="171">
                  <c:v>2.7380000000000002E-2</c:v>
                </c:pt>
                <c:pt idx="172">
                  <c:v>2.7380000000000002E-2</c:v>
                </c:pt>
                <c:pt idx="173">
                  <c:v>2.7380000000000002E-2</c:v>
                </c:pt>
                <c:pt idx="174">
                  <c:v>2.7380000000000002E-2</c:v>
                </c:pt>
                <c:pt idx="175">
                  <c:v>2.7380000000000002E-2</c:v>
                </c:pt>
                <c:pt idx="176">
                  <c:v>2.7470000000000001E-2</c:v>
                </c:pt>
                <c:pt idx="177">
                  <c:v>2.7470000000000001E-2</c:v>
                </c:pt>
                <c:pt idx="178">
                  <c:v>2.7470000000000001E-2</c:v>
                </c:pt>
                <c:pt idx="179">
                  <c:v>2.7470000000000001E-2</c:v>
                </c:pt>
                <c:pt idx="180">
                  <c:v>2.7470000000000001E-2</c:v>
                </c:pt>
                <c:pt idx="181">
                  <c:v>2.7470000000000001E-2</c:v>
                </c:pt>
                <c:pt idx="182">
                  <c:v>2.7539999999999999E-2</c:v>
                </c:pt>
                <c:pt idx="183">
                  <c:v>2.7539999999999999E-2</c:v>
                </c:pt>
                <c:pt idx="184">
                  <c:v>2.7539999999999999E-2</c:v>
                </c:pt>
                <c:pt idx="185">
                  <c:v>2.7539999999999999E-2</c:v>
                </c:pt>
                <c:pt idx="186">
                  <c:v>2.7539999999999999E-2</c:v>
                </c:pt>
                <c:pt idx="187">
                  <c:v>2.7539999999999999E-2</c:v>
                </c:pt>
                <c:pt idx="188">
                  <c:v>2.7609999999999999E-2</c:v>
                </c:pt>
                <c:pt idx="189">
                  <c:v>2.7609999999999999E-2</c:v>
                </c:pt>
                <c:pt idx="190">
                  <c:v>2.7609999999999999E-2</c:v>
                </c:pt>
                <c:pt idx="191">
                  <c:v>2.7609999999999999E-2</c:v>
                </c:pt>
                <c:pt idx="192">
                  <c:v>2.767E-2</c:v>
                </c:pt>
                <c:pt idx="193">
                  <c:v>2.767E-2</c:v>
                </c:pt>
                <c:pt idx="194">
                  <c:v>2.767E-2</c:v>
                </c:pt>
                <c:pt idx="195">
                  <c:v>2.767E-2</c:v>
                </c:pt>
                <c:pt idx="196">
                  <c:v>2.767E-2</c:v>
                </c:pt>
                <c:pt idx="197">
                  <c:v>2.7720000000000002E-2</c:v>
                </c:pt>
                <c:pt idx="198">
                  <c:v>2.7720000000000002E-2</c:v>
                </c:pt>
                <c:pt idx="199">
                  <c:v>2.7720000000000002E-2</c:v>
                </c:pt>
                <c:pt idx="200">
                  <c:v>2.7720000000000002E-2</c:v>
                </c:pt>
                <c:pt idx="201">
                  <c:v>2.777E-2</c:v>
                </c:pt>
                <c:pt idx="202">
                  <c:v>2.777E-2</c:v>
                </c:pt>
                <c:pt idx="203">
                  <c:v>2.777E-2</c:v>
                </c:pt>
                <c:pt idx="204">
                  <c:v>2.777E-2</c:v>
                </c:pt>
                <c:pt idx="205">
                  <c:v>2.777E-2</c:v>
                </c:pt>
                <c:pt idx="206">
                  <c:v>2.777E-2</c:v>
                </c:pt>
                <c:pt idx="207">
                  <c:v>2.7810000000000001E-2</c:v>
                </c:pt>
                <c:pt idx="208">
                  <c:v>2.7810000000000001E-2</c:v>
                </c:pt>
                <c:pt idx="209">
                  <c:v>2.7810000000000001E-2</c:v>
                </c:pt>
                <c:pt idx="210">
                  <c:v>2.7810000000000001E-2</c:v>
                </c:pt>
                <c:pt idx="211">
                  <c:v>2.785E-2</c:v>
                </c:pt>
                <c:pt idx="212">
                  <c:v>2.785E-2</c:v>
                </c:pt>
                <c:pt idx="213">
                  <c:v>2.785E-2</c:v>
                </c:pt>
                <c:pt idx="214">
                  <c:v>2.7869999999999999E-2</c:v>
                </c:pt>
                <c:pt idx="215">
                  <c:v>2.7869999999999999E-2</c:v>
                </c:pt>
                <c:pt idx="216">
                  <c:v>2.7869999999999999E-2</c:v>
                </c:pt>
                <c:pt idx="217">
                  <c:v>2.7869999999999999E-2</c:v>
                </c:pt>
                <c:pt idx="218">
                  <c:v>2.7900000000000001E-2</c:v>
                </c:pt>
                <c:pt idx="219">
                  <c:v>2.7900000000000001E-2</c:v>
                </c:pt>
                <c:pt idx="220">
                  <c:v>2.7900000000000001E-2</c:v>
                </c:pt>
                <c:pt idx="221">
                  <c:v>2.7900000000000001E-2</c:v>
                </c:pt>
                <c:pt idx="222">
                  <c:v>2.794E-2</c:v>
                </c:pt>
                <c:pt idx="223">
                  <c:v>2.794E-2</c:v>
                </c:pt>
                <c:pt idx="224">
                  <c:v>2.794E-2</c:v>
                </c:pt>
                <c:pt idx="225">
                  <c:v>2.794E-2</c:v>
                </c:pt>
                <c:pt idx="226">
                  <c:v>2.794E-2</c:v>
                </c:pt>
                <c:pt idx="227">
                  <c:v>2.794E-2</c:v>
                </c:pt>
                <c:pt idx="228">
                  <c:v>2.7969999999999998E-2</c:v>
                </c:pt>
                <c:pt idx="229">
                  <c:v>2.7969999999999998E-2</c:v>
                </c:pt>
                <c:pt idx="230">
                  <c:v>2.7969999999999998E-2</c:v>
                </c:pt>
                <c:pt idx="231">
                  <c:v>2.7969999999999998E-2</c:v>
                </c:pt>
                <c:pt idx="232">
                  <c:v>2.7969999999999998E-2</c:v>
                </c:pt>
                <c:pt idx="233">
                  <c:v>2.7969999999999998E-2</c:v>
                </c:pt>
                <c:pt idx="234">
                  <c:v>2.8000000000000001E-2</c:v>
                </c:pt>
                <c:pt idx="235">
                  <c:v>2.8000000000000001E-2</c:v>
                </c:pt>
                <c:pt idx="236">
                  <c:v>2.8000000000000001E-2</c:v>
                </c:pt>
                <c:pt idx="237">
                  <c:v>2.8000000000000001E-2</c:v>
                </c:pt>
                <c:pt idx="238">
                  <c:v>2.8000000000000001E-2</c:v>
                </c:pt>
                <c:pt idx="239">
                  <c:v>2.802E-2</c:v>
                </c:pt>
                <c:pt idx="240">
                  <c:v>2.802E-2</c:v>
                </c:pt>
                <c:pt idx="241">
                  <c:v>2.802E-2</c:v>
                </c:pt>
                <c:pt idx="242">
                  <c:v>2.802E-2</c:v>
                </c:pt>
                <c:pt idx="243">
                  <c:v>2.802E-2</c:v>
                </c:pt>
                <c:pt idx="244">
                  <c:v>2.8049999999999999E-2</c:v>
                </c:pt>
                <c:pt idx="245">
                  <c:v>2.8049999999999999E-2</c:v>
                </c:pt>
                <c:pt idx="246">
                  <c:v>2.8049999999999999E-2</c:v>
                </c:pt>
                <c:pt idx="247">
                  <c:v>2.8049999999999999E-2</c:v>
                </c:pt>
                <c:pt idx="248">
                  <c:v>2.8049999999999999E-2</c:v>
                </c:pt>
                <c:pt idx="249">
                  <c:v>2.8070000000000001E-2</c:v>
                </c:pt>
                <c:pt idx="250">
                  <c:v>2.8070000000000001E-2</c:v>
                </c:pt>
                <c:pt idx="251">
                  <c:v>2.8070000000000001E-2</c:v>
                </c:pt>
                <c:pt idx="252">
                  <c:v>2.8070000000000001E-2</c:v>
                </c:pt>
                <c:pt idx="253">
                  <c:v>2.8070000000000001E-2</c:v>
                </c:pt>
                <c:pt idx="254">
                  <c:v>2.8070000000000001E-2</c:v>
                </c:pt>
                <c:pt idx="255">
                  <c:v>2.809E-2</c:v>
                </c:pt>
                <c:pt idx="256">
                  <c:v>2.809E-2</c:v>
                </c:pt>
                <c:pt idx="257">
                  <c:v>2.809E-2</c:v>
                </c:pt>
                <c:pt idx="258">
                  <c:v>2.809E-2</c:v>
                </c:pt>
                <c:pt idx="259">
                  <c:v>2.809E-2</c:v>
                </c:pt>
                <c:pt idx="260">
                  <c:v>2.809E-2</c:v>
                </c:pt>
                <c:pt idx="261">
                  <c:v>2.8119999999999999E-2</c:v>
                </c:pt>
                <c:pt idx="262">
                  <c:v>2.8119999999999999E-2</c:v>
                </c:pt>
                <c:pt idx="263">
                  <c:v>2.8119999999999999E-2</c:v>
                </c:pt>
                <c:pt idx="264">
                  <c:v>2.8119999999999999E-2</c:v>
                </c:pt>
                <c:pt idx="265">
                  <c:v>2.8139999999999998E-2</c:v>
                </c:pt>
                <c:pt idx="266">
                  <c:v>2.8139999999999998E-2</c:v>
                </c:pt>
                <c:pt idx="267">
                  <c:v>2.8139999999999998E-2</c:v>
                </c:pt>
                <c:pt idx="268">
                  <c:v>2.8139999999999998E-2</c:v>
                </c:pt>
                <c:pt idx="269">
                  <c:v>2.8160000000000001E-2</c:v>
                </c:pt>
                <c:pt idx="270">
                  <c:v>2.8160000000000001E-2</c:v>
                </c:pt>
                <c:pt idx="271">
                  <c:v>2.8160000000000001E-2</c:v>
                </c:pt>
                <c:pt idx="272">
                  <c:v>2.8160000000000001E-2</c:v>
                </c:pt>
                <c:pt idx="273">
                  <c:v>2.8160000000000001E-2</c:v>
                </c:pt>
                <c:pt idx="274">
                  <c:v>2.8170000000000001E-2</c:v>
                </c:pt>
                <c:pt idx="275">
                  <c:v>2.8170000000000001E-2</c:v>
                </c:pt>
                <c:pt idx="276">
                  <c:v>2.8170000000000001E-2</c:v>
                </c:pt>
                <c:pt idx="277">
                  <c:v>2.819E-2</c:v>
                </c:pt>
                <c:pt idx="278">
                  <c:v>2.819E-2</c:v>
                </c:pt>
                <c:pt idx="279">
                  <c:v>2.819E-2</c:v>
                </c:pt>
                <c:pt idx="280">
                  <c:v>2.8209999999999999E-2</c:v>
                </c:pt>
                <c:pt idx="281">
                  <c:v>2.8209999999999999E-2</c:v>
                </c:pt>
                <c:pt idx="282">
                  <c:v>2.8209999999999999E-2</c:v>
                </c:pt>
                <c:pt idx="283">
                  <c:v>2.8230000000000002E-2</c:v>
                </c:pt>
                <c:pt idx="284">
                  <c:v>2.8230000000000002E-2</c:v>
                </c:pt>
                <c:pt idx="285">
                  <c:v>2.8230000000000002E-2</c:v>
                </c:pt>
                <c:pt idx="286">
                  <c:v>2.8230000000000002E-2</c:v>
                </c:pt>
                <c:pt idx="287">
                  <c:v>2.8240000000000001E-2</c:v>
                </c:pt>
                <c:pt idx="288">
                  <c:v>2.8240000000000001E-2</c:v>
                </c:pt>
                <c:pt idx="289">
                  <c:v>2.8240000000000001E-2</c:v>
                </c:pt>
                <c:pt idx="290">
                  <c:v>2.826E-2</c:v>
                </c:pt>
                <c:pt idx="291">
                  <c:v>2.826E-2</c:v>
                </c:pt>
                <c:pt idx="292">
                  <c:v>2.826E-2</c:v>
                </c:pt>
                <c:pt idx="293">
                  <c:v>2.826E-2</c:v>
                </c:pt>
                <c:pt idx="294">
                  <c:v>2.826E-2</c:v>
                </c:pt>
                <c:pt idx="295">
                  <c:v>2.827E-2</c:v>
                </c:pt>
                <c:pt idx="296">
                  <c:v>2.827E-2</c:v>
                </c:pt>
                <c:pt idx="297">
                  <c:v>2.827E-2</c:v>
                </c:pt>
                <c:pt idx="298">
                  <c:v>2.8289999999999999E-2</c:v>
                </c:pt>
                <c:pt idx="299">
                  <c:v>2.8289999999999999E-2</c:v>
                </c:pt>
                <c:pt idx="300">
                  <c:v>2.8289999999999999E-2</c:v>
                </c:pt>
                <c:pt idx="301">
                  <c:v>2.8299999999999999E-2</c:v>
                </c:pt>
                <c:pt idx="302">
                  <c:v>2.8299999999999999E-2</c:v>
                </c:pt>
                <c:pt idx="303">
                  <c:v>2.8299999999999999E-2</c:v>
                </c:pt>
                <c:pt idx="304">
                  <c:v>2.8309999999999998E-2</c:v>
                </c:pt>
                <c:pt idx="305">
                  <c:v>2.8309999999999998E-2</c:v>
                </c:pt>
                <c:pt idx="306">
                  <c:v>2.8309999999999998E-2</c:v>
                </c:pt>
                <c:pt idx="307">
                  <c:v>2.8309999999999998E-2</c:v>
                </c:pt>
                <c:pt idx="308">
                  <c:v>2.8309999999999998E-2</c:v>
                </c:pt>
                <c:pt idx="309">
                  <c:v>2.8320000000000001E-2</c:v>
                </c:pt>
                <c:pt idx="310">
                  <c:v>2.8320000000000001E-2</c:v>
                </c:pt>
                <c:pt idx="311">
                  <c:v>2.8320000000000001E-2</c:v>
                </c:pt>
                <c:pt idx="312">
                  <c:v>2.8340000000000001E-2</c:v>
                </c:pt>
                <c:pt idx="313">
                  <c:v>2.8340000000000001E-2</c:v>
                </c:pt>
                <c:pt idx="314">
                  <c:v>2.8340000000000001E-2</c:v>
                </c:pt>
                <c:pt idx="315">
                  <c:v>2.8340000000000001E-2</c:v>
                </c:pt>
                <c:pt idx="316">
                  <c:v>2.8340000000000001E-2</c:v>
                </c:pt>
                <c:pt idx="317">
                  <c:v>2.835E-2</c:v>
                </c:pt>
                <c:pt idx="318">
                  <c:v>2.835E-2</c:v>
                </c:pt>
                <c:pt idx="319">
                  <c:v>2.835E-2</c:v>
                </c:pt>
                <c:pt idx="320">
                  <c:v>2.836E-2</c:v>
                </c:pt>
                <c:pt idx="321">
                  <c:v>2.836E-2</c:v>
                </c:pt>
                <c:pt idx="322">
                  <c:v>2.836E-2</c:v>
                </c:pt>
                <c:pt idx="323">
                  <c:v>2.8389999999999999E-2</c:v>
                </c:pt>
                <c:pt idx="324">
                  <c:v>2.8389999999999999E-2</c:v>
                </c:pt>
                <c:pt idx="325">
                  <c:v>2.8389999999999999E-2</c:v>
                </c:pt>
                <c:pt idx="326">
                  <c:v>2.8410000000000001E-2</c:v>
                </c:pt>
                <c:pt idx="327">
                  <c:v>2.8410000000000001E-2</c:v>
                </c:pt>
                <c:pt idx="328">
                  <c:v>2.8410000000000001E-2</c:v>
                </c:pt>
                <c:pt idx="329">
                  <c:v>2.844E-2</c:v>
                </c:pt>
                <c:pt idx="330">
                  <c:v>2.844E-2</c:v>
                </c:pt>
                <c:pt idx="331">
                  <c:v>2.844E-2</c:v>
                </c:pt>
                <c:pt idx="332">
                  <c:v>2.8459999999999999E-2</c:v>
                </c:pt>
                <c:pt idx="333">
                  <c:v>2.8459999999999999E-2</c:v>
                </c:pt>
                <c:pt idx="334">
                  <c:v>2.8459999999999999E-2</c:v>
                </c:pt>
                <c:pt idx="335">
                  <c:v>2.8490000000000001E-2</c:v>
                </c:pt>
                <c:pt idx="336">
                  <c:v>2.8490000000000001E-2</c:v>
                </c:pt>
                <c:pt idx="337">
                  <c:v>2.8490000000000001E-2</c:v>
                </c:pt>
                <c:pt idx="338">
                  <c:v>2.852E-2</c:v>
                </c:pt>
                <c:pt idx="339">
                  <c:v>2.852E-2</c:v>
                </c:pt>
                <c:pt idx="340">
                  <c:v>2.852E-2</c:v>
                </c:pt>
                <c:pt idx="341">
                  <c:v>2.8580000000000001E-2</c:v>
                </c:pt>
                <c:pt idx="342">
                  <c:v>2.8580000000000001E-2</c:v>
                </c:pt>
                <c:pt idx="343">
                  <c:v>2.8580000000000001E-2</c:v>
                </c:pt>
                <c:pt idx="344">
                  <c:v>2.8629999999999999E-2</c:v>
                </c:pt>
                <c:pt idx="345">
                  <c:v>2.8629999999999999E-2</c:v>
                </c:pt>
                <c:pt idx="346">
                  <c:v>2.8629999999999999E-2</c:v>
                </c:pt>
                <c:pt idx="347">
                  <c:v>2.8629999999999999E-2</c:v>
                </c:pt>
                <c:pt idx="348">
                  <c:v>2.8629999999999999E-2</c:v>
                </c:pt>
                <c:pt idx="349">
                  <c:v>2.8660000000000001E-2</c:v>
                </c:pt>
                <c:pt idx="350">
                  <c:v>2.8660000000000001E-2</c:v>
                </c:pt>
                <c:pt idx="351">
                  <c:v>2.8660000000000001E-2</c:v>
                </c:pt>
                <c:pt idx="352">
                  <c:v>2.87E-2</c:v>
                </c:pt>
                <c:pt idx="353">
                  <c:v>2.87E-2</c:v>
                </c:pt>
                <c:pt idx="354">
                  <c:v>2.87E-2</c:v>
                </c:pt>
                <c:pt idx="355">
                  <c:v>2.8729999999999999E-2</c:v>
                </c:pt>
                <c:pt idx="356">
                  <c:v>2.8729999999999999E-2</c:v>
                </c:pt>
                <c:pt idx="357">
                  <c:v>2.8729999999999999E-2</c:v>
                </c:pt>
                <c:pt idx="358">
                  <c:v>2.8729999999999999E-2</c:v>
                </c:pt>
                <c:pt idx="359">
                  <c:v>2.877E-2</c:v>
                </c:pt>
                <c:pt idx="360">
                  <c:v>2.877E-2</c:v>
                </c:pt>
                <c:pt idx="361">
                  <c:v>2.877E-2</c:v>
                </c:pt>
                <c:pt idx="362">
                  <c:v>2.8819999999999998E-2</c:v>
                </c:pt>
                <c:pt idx="363">
                  <c:v>2.8819999999999998E-2</c:v>
                </c:pt>
                <c:pt idx="364">
                  <c:v>2.8819999999999998E-2</c:v>
                </c:pt>
                <c:pt idx="365">
                  <c:v>2.887E-2</c:v>
                </c:pt>
                <c:pt idx="366">
                  <c:v>2.887E-2</c:v>
                </c:pt>
                <c:pt idx="367">
                  <c:v>2.887E-2</c:v>
                </c:pt>
                <c:pt idx="368">
                  <c:v>2.8920000000000001E-2</c:v>
                </c:pt>
                <c:pt idx="369">
                  <c:v>2.8920000000000001E-2</c:v>
                </c:pt>
                <c:pt idx="370">
                  <c:v>2.8920000000000001E-2</c:v>
                </c:pt>
                <c:pt idx="371">
                  <c:v>2.8989999999999998E-2</c:v>
                </c:pt>
                <c:pt idx="372">
                  <c:v>2.8989999999999998E-2</c:v>
                </c:pt>
                <c:pt idx="373">
                  <c:v>2.8989999999999998E-2</c:v>
                </c:pt>
                <c:pt idx="374">
                  <c:v>2.9069999999999999E-2</c:v>
                </c:pt>
                <c:pt idx="375">
                  <c:v>2.9069999999999999E-2</c:v>
                </c:pt>
                <c:pt idx="376">
                  <c:v>2.9069999999999999E-2</c:v>
                </c:pt>
                <c:pt idx="377">
                  <c:v>2.9159999999999998E-2</c:v>
                </c:pt>
                <c:pt idx="378">
                  <c:v>2.9159999999999998E-2</c:v>
                </c:pt>
                <c:pt idx="379">
                  <c:v>2.9159999999999998E-2</c:v>
                </c:pt>
                <c:pt idx="380">
                  <c:v>2.9260000000000001E-2</c:v>
                </c:pt>
                <c:pt idx="381">
                  <c:v>2.9260000000000001E-2</c:v>
                </c:pt>
                <c:pt idx="382">
                  <c:v>2.9260000000000001E-2</c:v>
                </c:pt>
                <c:pt idx="383">
                  <c:v>2.937E-2</c:v>
                </c:pt>
                <c:pt idx="384">
                  <c:v>2.937E-2</c:v>
                </c:pt>
                <c:pt idx="385">
                  <c:v>2.937E-2</c:v>
                </c:pt>
                <c:pt idx="386">
                  <c:v>2.9499999999999998E-2</c:v>
                </c:pt>
                <c:pt idx="387">
                  <c:v>2.9499999999999998E-2</c:v>
                </c:pt>
                <c:pt idx="388">
                  <c:v>2.9499999999999998E-2</c:v>
                </c:pt>
                <c:pt idx="389">
                  <c:v>2.9499999999999998E-2</c:v>
                </c:pt>
                <c:pt idx="390">
                  <c:v>2.9649999999999999E-2</c:v>
                </c:pt>
                <c:pt idx="391">
                  <c:v>2.9649999999999999E-2</c:v>
                </c:pt>
                <c:pt idx="392">
                  <c:v>2.9649999999999999E-2</c:v>
                </c:pt>
                <c:pt idx="393">
                  <c:v>2.9649999999999999E-2</c:v>
                </c:pt>
                <c:pt idx="394">
                  <c:v>2.98E-2</c:v>
                </c:pt>
                <c:pt idx="395">
                  <c:v>2.98E-2</c:v>
                </c:pt>
                <c:pt idx="396">
                  <c:v>2.98E-2</c:v>
                </c:pt>
                <c:pt idx="397">
                  <c:v>2.998E-2</c:v>
                </c:pt>
                <c:pt idx="398">
                  <c:v>2.998E-2</c:v>
                </c:pt>
                <c:pt idx="399">
                  <c:v>2.998E-2</c:v>
                </c:pt>
                <c:pt idx="400">
                  <c:v>3.0159999999999999E-2</c:v>
                </c:pt>
                <c:pt idx="401">
                  <c:v>3.0159999999999999E-2</c:v>
                </c:pt>
                <c:pt idx="402">
                  <c:v>3.0159999999999999E-2</c:v>
                </c:pt>
                <c:pt idx="403">
                  <c:v>3.0360000000000002E-2</c:v>
                </c:pt>
                <c:pt idx="404">
                  <c:v>3.0360000000000002E-2</c:v>
                </c:pt>
                <c:pt idx="405">
                  <c:v>3.0360000000000002E-2</c:v>
                </c:pt>
                <c:pt idx="406">
                  <c:v>3.058E-2</c:v>
                </c:pt>
                <c:pt idx="407">
                  <c:v>3.058E-2</c:v>
                </c:pt>
                <c:pt idx="408">
                  <c:v>3.058E-2</c:v>
                </c:pt>
                <c:pt idx="409">
                  <c:v>3.0810000000000001E-2</c:v>
                </c:pt>
                <c:pt idx="410">
                  <c:v>3.0810000000000001E-2</c:v>
                </c:pt>
                <c:pt idx="411">
                  <c:v>3.0810000000000001E-2</c:v>
                </c:pt>
                <c:pt idx="412">
                  <c:v>3.1050000000000001E-2</c:v>
                </c:pt>
                <c:pt idx="413">
                  <c:v>3.1050000000000001E-2</c:v>
                </c:pt>
                <c:pt idx="414">
                  <c:v>3.1050000000000001E-2</c:v>
                </c:pt>
                <c:pt idx="415">
                  <c:v>3.1300000000000001E-2</c:v>
                </c:pt>
                <c:pt idx="416">
                  <c:v>3.1300000000000001E-2</c:v>
                </c:pt>
                <c:pt idx="417">
                  <c:v>3.1300000000000001E-2</c:v>
                </c:pt>
                <c:pt idx="418">
                  <c:v>3.1570000000000001E-2</c:v>
                </c:pt>
                <c:pt idx="419">
                  <c:v>3.1570000000000001E-2</c:v>
                </c:pt>
                <c:pt idx="420">
                  <c:v>3.1570000000000001E-2</c:v>
                </c:pt>
                <c:pt idx="421">
                  <c:v>3.1850000000000003E-2</c:v>
                </c:pt>
                <c:pt idx="422">
                  <c:v>3.1850000000000003E-2</c:v>
                </c:pt>
                <c:pt idx="423">
                  <c:v>3.1850000000000003E-2</c:v>
                </c:pt>
                <c:pt idx="424">
                  <c:v>3.2099999999999997E-2</c:v>
                </c:pt>
                <c:pt idx="425">
                  <c:v>3.2099999999999997E-2</c:v>
                </c:pt>
                <c:pt idx="426">
                  <c:v>3.2099999999999997E-2</c:v>
                </c:pt>
                <c:pt idx="427">
                  <c:v>3.2329999999999998E-2</c:v>
                </c:pt>
                <c:pt idx="428">
                  <c:v>3.2329999999999998E-2</c:v>
                </c:pt>
                <c:pt idx="429">
                  <c:v>3.2329999999999998E-2</c:v>
                </c:pt>
                <c:pt idx="430">
                  <c:v>3.252E-2</c:v>
                </c:pt>
                <c:pt idx="431">
                  <c:v>3.252E-2</c:v>
                </c:pt>
                <c:pt idx="432">
                  <c:v>3.252E-2</c:v>
                </c:pt>
                <c:pt idx="433">
                  <c:v>3.2689999999999997E-2</c:v>
                </c:pt>
                <c:pt idx="434">
                  <c:v>3.2689999999999997E-2</c:v>
                </c:pt>
                <c:pt idx="435">
                  <c:v>3.2689999999999997E-2</c:v>
                </c:pt>
                <c:pt idx="436">
                  <c:v>3.2849999999999997E-2</c:v>
                </c:pt>
                <c:pt idx="437">
                  <c:v>3.2849999999999997E-2</c:v>
                </c:pt>
                <c:pt idx="438">
                  <c:v>3.2849999999999997E-2</c:v>
                </c:pt>
                <c:pt idx="439">
                  <c:v>3.2849999999999997E-2</c:v>
                </c:pt>
                <c:pt idx="440">
                  <c:v>3.2849999999999997E-2</c:v>
                </c:pt>
                <c:pt idx="441">
                  <c:v>3.2980000000000002E-2</c:v>
                </c:pt>
                <c:pt idx="442">
                  <c:v>3.2980000000000002E-2</c:v>
                </c:pt>
                <c:pt idx="443">
                  <c:v>3.2980000000000002E-2</c:v>
                </c:pt>
                <c:pt idx="444">
                  <c:v>3.2980000000000002E-2</c:v>
                </c:pt>
                <c:pt idx="445">
                  <c:v>3.3090000000000001E-2</c:v>
                </c:pt>
                <c:pt idx="446">
                  <c:v>3.3090000000000001E-2</c:v>
                </c:pt>
                <c:pt idx="447">
                  <c:v>3.3090000000000001E-2</c:v>
                </c:pt>
                <c:pt idx="448">
                  <c:v>3.3090000000000001E-2</c:v>
                </c:pt>
                <c:pt idx="449">
                  <c:v>3.3189999999999997E-2</c:v>
                </c:pt>
                <c:pt idx="450">
                  <c:v>3.3189999999999997E-2</c:v>
                </c:pt>
                <c:pt idx="451">
                  <c:v>3.3189999999999997E-2</c:v>
                </c:pt>
                <c:pt idx="452">
                  <c:v>3.3189999999999997E-2</c:v>
                </c:pt>
                <c:pt idx="453">
                  <c:v>3.3279999999999997E-2</c:v>
                </c:pt>
                <c:pt idx="454">
                  <c:v>3.3279999999999997E-2</c:v>
                </c:pt>
                <c:pt idx="455">
                  <c:v>3.3279999999999997E-2</c:v>
                </c:pt>
                <c:pt idx="456">
                  <c:v>3.3279999999999997E-2</c:v>
                </c:pt>
                <c:pt idx="457">
                  <c:v>3.3360000000000001E-2</c:v>
                </c:pt>
                <c:pt idx="458">
                  <c:v>3.3360000000000001E-2</c:v>
                </c:pt>
                <c:pt idx="459">
                  <c:v>3.3360000000000001E-2</c:v>
                </c:pt>
                <c:pt idx="460">
                  <c:v>3.3360000000000001E-2</c:v>
                </c:pt>
                <c:pt idx="461">
                  <c:v>3.3430000000000001E-2</c:v>
                </c:pt>
                <c:pt idx="462">
                  <c:v>3.3430000000000001E-2</c:v>
                </c:pt>
                <c:pt idx="463">
                  <c:v>3.3430000000000001E-2</c:v>
                </c:pt>
                <c:pt idx="464">
                  <c:v>3.3430000000000001E-2</c:v>
                </c:pt>
                <c:pt idx="465">
                  <c:v>3.3430000000000001E-2</c:v>
                </c:pt>
                <c:pt idx="466">
                  <c:v>3.3489999999999999E-2</c:v>
                </c:pt>
                <c:pt idx="467">
                  <c:v>3.3489999999999999E-2</c:v>
                </c:pt>
                <c:pt idx="468">
                  <c:v>3.3489999999999999E-2</c:v>
                </c:pt>
                <c:pt idx="469">
                  <c:v>3.3489999999999999E-2</c:v>
                </c:pt>
                <c:pt idx="470">
                  <c:v>3.3489999999999999E-2</c:v>
                </c:pt>
                <c:pt idx="471">
                  <c:v>3.354E-2</c:v>
                </c:pt>
                <c:pt idx="472">
                  <c:v>3.354E-2</c:v>
                </c:pt>
                <c:pt idx="473">
                  <c:v>3.354E-2</c:v>
                </c:pt>
                <c:pt idx="474">
                  <c:v>3.354E-2</c:v>
                </c:pt>
                <c:pt idx="475">
                  <c:v>3.3579999999999999E-2</c:v>
                </c:pt>
                <c:pt idx="476">
                  <c:v>3.3579999999999999E-2</c:v>
                </c:pt>
                <c:pt idx="477">
                  <c:v>3.3579999999999999E-2</c:v>
                </c:pt>
                <c:pt idx="478">
                  <c:v>3.3579999999999999E-2</c:v>
                </c:pt>
                <c:pt idx="479">
                  <c:v>3.3619999999999997E-2</c:v>
                </c:pt>
                <c:pt idx="480">
                  <c:v>3.3619999999999997E-2</c:v>
                </c:pt>
                <c:pt idx="481">
                  <c:v>3.3619999999999997E-2</c:v>
                </c:pt>
                <c:pt idx="482">
                  <c:v>3.3619999999999997E-2</c:v>
                </c:pt>
                <c:pt idx="483">
                  <c:v>3.3619999999999997E-2</c:v>
                </c:pt>
                <c:pt idx="484">
                  <c:v>3.3660000000000002E-2</c:v>
                </c:pt>
                <c:pt idx="485">
                  <c:v>3.3660000000000002E-2</c:v>
                </c:pt>
                <c:pt idx="486">
                  <c:v>3.3660000000000002E-2</c:v>
                </c:pt>
                <c:pt idx="487">
                  <c:v>3.3660000000000002E-2</c:v>
                </c:pt>
                <c:pt idx="488">
                  <c:v>3.3660000000000002E-2</c:v>
                </c:pt>
                <c:pt idx="489">
                  <c:v>3.3700000000000001E-2</c:v>
                </c:pt>
                <c:pt idx="490">
                  <c:v>3.3700000000000001E-2</c:v>
                </c:pt>
                <c:pt idx="491">
                  <c:v>3.3700000000000001E-2</c:v>
                </c:pt>
                <c:pt idx="492">
                  <c:v>3.3700000000000001E-2</c:v>
                </c:pt>
                <c:pt idx="493">
                  <c:v>3.3730000000000003E-2</c:v>
                </c:pt>
                <c:pt idx="494">
                  <c:v>3.3730000000000003E-2</c:v>
                </c:pt>
                <c:pt idx="495">
                  <c:v>3.3730000000000003E-2</c:v>
                </c:pt>
                <c:pt idx="496">
                  <c:v>3.3730000000000003E-2</c:v>
                </c:pt>
                <c:pt idx="497">
                  <c:v>3.3730000000000003E-2</c:v>
                </c:pt>
                <c:pt idx="498">
                  <c:v>3.3750000000000002E-2</c:v>
                </c:pt>
                <c:pt idx="499">
                  <c:v>3.3750000000000002E-2</c:v>
                </c:pt>
                <c:pt idx="500">
                  <c:v>3.3750000000000002E-2</c:v>
                </c:pt>
                <c:pt idx="501">
                  <c:v>3.3750000000000002E-2</c:v>
                </c:pt>
                <c:pt idx="502">
                  <c:v>3.3750000000000002E-2</c:v>
                </c:pt>
                <c:pt idx="503">
                  <c:v>3.3750000000000002E-2</c:v>
                </c:pt>
                <c:pt idx="504">
                  <c:v>3.3779999999999998E-2</c:v>
                </c:pt>
                <c:pt idx="505">
                  <c:v>3.3779999999999998E-2</c:v>
                </c:pt>
                <c:pt idx="506">
                  <c:v>3.3779999999999998E-2</c:v>
                </c:pt>
                <c:pt idx="507">
                  <c:v>3.3779999999999998E-2</c:v>
                </c:pt>
                <c:pt idx="508">
                  <c:v>3.381E-2</c:v>
                </c:pt>
                <c:pt idx="509">
                  <c:v>3.381E-2</c:v>
                </c:pt>
                <c:pt idx="510">
                  <c:v>3.381E-2</c:v>
                </c:pt>
                <c:pt idx="511">
                  <c:v>3.381E-2</c:v>
                </c:pt>
                <c:pt idx="512">
                  <c:v>3.381E-2</c:v>
                </c:pt>
                <c:pt idx="513">
                  <c:v>3.381E-2</c:v>
                </c:pt>
                <c:pt idx="514">
                  <c:v>3.3829999999999999E-2</c:v>
                </c:pt>
                <c:pt idx="515">
                  <c:v>3.3829999999999999E-2</c:v>
                </c:pt>
                <c:pt idx="516">
                  <c:v>3.3829999999999999E-2</c:v>
                </c:pt>
                <c:pt idx="517">
                  <c:v>3.3829999999999999E-2</c:v>
                </c:pt>
                <c:pt idx="518">
                  <c:v>3.3849999999999998E-2</c:v>
                </c:pt>
                <c:pt idx="519">
                  <c:v>3.3849999999999998E-2</c:v>
                </c:pt>
                <c:pt idx="520">
                  <c:v>3.3849999999999998E-2</c:v>
                </c:pt>
                <c:pt idx="521">
                  <c:v>3.3849999999999998E-2</c:v>
                </c:pt>
                <c:pt idx="522">
                  <c:v>3.3849999999999998E-2</c:v>
                </c:pt>
                <c:pt idx="523">
                  <c:v>3.3849999999999998E-2</c:v>
                </c:pt>
                <c:pt idx="524">
                  <c:v>3.388E-2</c:v>
                </c:pt>
                <c:pt idx="525">
                  <c:v>3.388E-2</c:v>
                </c:pt>
                <c:pt idx="526">
                  <c:v>3.388E-2</c:v>
                </c:pt>
                <c:pt idx="527">
                  <c:v>3.388E-2</c:v>
                </c:pt>
                <c:pt idx="528">
                  <c:v>3.388E-2</c:v>
                </c:pt>
                <c:pt idx="529">
                  <c:v>3.388E-2</c:v>
                </c:pt>
                <c:pt idx="530">
                  <c:v>3.39E-2</c:v>
                </c:pt>
                <c:pt idx="531">
                  <c:v>3.39E-2</c:v>
                </c:pt>
                <c:pt idx="532">
                  <c:v>3.39E-2</c:v>
                </c:pt>
                <c:pt idx="533">
                  <c:v>3.39E-2</c:v>
                </c:pt>
                <c:pt idx="534">
                  <c:v>3.39E-2</c:v>
                </c:pt>
                <c:pt idx="535">
                  <c:v>3.39E-2</c:v>
                </c:pt>
                <c:pt idx="536">
                  <c:v>3.39E-2</c:v>
                </c:pt>
                <c:pt idx="537">
                  <c:v>3.39E-2</c:v>
                </c:pt>
                <c:pt idx="538">
                  <c:v>3.39E-2</c:v>
                </c:pt>
                <c:pt idx="539">
                  <c:v>3.3919999999999999E-2</c:v>
                </c:pt>
                <c:pt idx="540">
                  <c:v>3.3919999999999999E-2</c:v>
                </c:pt>
                <c:pt idx="541">
                  <c:v>3.3919999999999999E-2</c:v>
                </c:pt>
                <c:pt idx="542">
                  <c:v>3.3919999999999999E-2</c:v>
                </c:pt>
                <c:pt idx="543">
                  <c:v>3.3919999999999999E-2</c:v>
                </c:pt>
                <c:pt idx="544">
                  <c:v>3.3939999999999998E-2</c:v>
                </c:pt>
                <c:pt idx="545">
                  <c:v>3.3939999999999998E-2</c:v>
                </c:pt>
                <c:pt idx="546">
                  <c:v>3.3939999999999998E-2</c:v>
                </c:pt>
                <c:pt idx="547">
                  <c:v>3.3939999999999998E-2</c:v>
                </c:pt>
                <c:pt idx="548">
                  <c:v>3.3939999999999998E-2</c:v>
                </c:pt>
                <c:pt idx="549">
                  <c:v>3.3939999999999998E-2</c:v>
                </c:pt>
                <c:pt idx="550">
                  <c:v>3.3959999999999997E-2</c:v>
                </c:pt>
                <c:pt idx="551">
                  <c:v>3.3959999999999997E-2</c:v>
                </c:pt>
                <c:pt idx="552">
                  <c:v>3.3959999999999997E-2</c:v>
                </c:pt>
                <c:pt idx="553">
                  <c:v>3.3959999999999997E-2</c:v>
                </c:pt>
                <c:pt idx="554">
                  <c:v>3.3959999999999997E-2</c:v>
                </c:pt>
                <c:pt idx="555">
                  <c:v>3.3959999999999997E-2</c:v>
                </c:pt>
                <c:pt idx="556">
                  <c:v>3.3980000000000003E-2</c:v>
                </c:pt>
                <c:pt idx="557">
                  <c:v>3.3980000000000003E-2</c:v>
                </c:pt>
                <c:pt idx="558">
                  <c:v>3.3980000000000003E-2</c:v>
                </c:pt>
                <c:pt idx="559">
                  <c:v>3.3980000000000003E-2</c:v>
                </c:pt>
                <c:pt idx="560">
                  <c:v>3.3980000000000003E-2</c:v>
                </c:pt>
                <c:pt idx="561">
                  <c:v>3.4000000000000002E-2</c:v>
                </c:pt>
                <c:pt idx="562">
                  <c:v>3.4000000000000002E-2</c:v>
                </c:pt>
                <c:pt idx="563">
                  <c:v>3.4000000000000002E-2</c:v>
                </c:pt>
                <c:pt idx="564">
                  <c:v>3.4000000000000002E-2</c:v>
                </c:pt>
                <c:pt idx="565">
                  <c:v>3.4000000000000002E-2</c:v>
                </c:pt>
                <c:pt idx="566">
                  <c:v>3.4009999999999999E-2</c:v>
                </c:pt>
                <c:pt idx="567">
                  <c:v>3.4009999999999999E-2</c:v>
                </c:pt>
                <c:pt idx="568">
                  <c:v>3.4009999999999999E-2</c:v>
                </c:pt>
                <c:pt idx="569">
                  <c:v>3.4009999999999999E-2</c:v>
                </c:pt>
                <c:pt idx="570">
                  <c:v>3.4009999999999999E-2</c:v>
                </c:pt>
                <c:pt idx="571">
                  <c:v>3.4029999999999998E-2</c:v>
                </c:pt>
                <c:pt idx="572">
                  <c:v>3.4029999999999998E-2</c:v>
                </c:pt>
                <c:pt idx="573">
                  <c:v>3.4029999999999998E-2</c:v>
                </c:pt>
                <c:pt idx="574">
                  <c:v>3.4029999999999998E-2</c:v>
                </c:pt>
                <c:pt idx="575">
                  <c:v>3.4029999999999998E-2</c:v>
                </c:pt>
                <c:pt idx="576">
                  <c:v>3.4049999999999997E-2</c:v>
                </c:pt>
                <c:pt idx="577">
                  <c:v>3.4049999999999997E-2</c:v>
                </c:pt>
                <c:pt idx="578">
                  <c:v>3.4049999999999997E-2</c:v>
                </c:pt>
                <c:pt idx="579">
                  <c:v>3.4049999999999997E-2</c:v>
                </c:pt>
                <c:pt idx="580">
                  <c:v>3.4049999999999997E-2</c:v>
                </c:pt>
                <c:pt idx="581">
                  <c:v>3.4049999999999997E-2</c:v>
                </c:pt>
                <c:pt idx="582">
                  <c:v>3.4070000000000003E-2</c:v>
                </c:pt>
                <c:pt idx="583">
                  <c:v>3.4070000000000003E-2</c:v>
                </c:pt>
                <c:pt idx="584">
                  <c:v>3.4070000000000003E-2</c:v>
                </c:pt>
                <c:pt idx="585">
                  <c:v>3.4070000000000003E-2</c:v>
                </c:pt>
                <c:pt idx="586">
                  <c:v>3.4070000000000003E-2</c:v>
                </c:pt>
                <c:pt idx="587">
                  <c:v>3.4070000000000003E-2</c:v>
                </c:pt>
                <c:pt idx="588">
                  <c:v>3.4090000000000002E-2</c:v>
                </c:pt>
                <c:pt idx="589">
                  <c:v>3.4090000000000002E-2</c:v>
                </c:pt>
                <c:pt idx="590">
                  <c:v>3.4090000000000002E-2</c:v>
                </c:pt>
                <c:pt idx="591">
                  <c:v>3.4090000000000002E-2</c:v>
                </c:pt>
                <c:pt idx="592">
                  <c:v>3.4090000000000002E-2</c:v>
                </c:pt>
                <c:pt idx="593">
                  <c:v>3.4090000000000002E-2</c:v>
                </c:pt>
                <c:pt idx="594">
                  <c:v>3.4110000000000001E-2</c:v>
                </c:pt>
                <c:pt idx="595">
                  <c:v>3.4110000000000001E-2</c:v>
                </c:pt>
                <c:pt idx="596">
                  <c:v>3.4110000000000001E-2</c:v>
                </c:pt>
                <c:pt idx="597">
                  <c:v>3.4110000000000001E-2</c:v>
                </c:pt>
                <c:pt idx="598">
                  <c:v>3.4110000000000001E-2</c:v>
                </c:pt>
                <c:pt idx="599">
                  <c:v>3.4130000000000001E-2</c:v>
                </c:pt>
                <c:pt idx="600">
                  <c:v>3.4130000000000001E-2</c:v>
                </c:pt>
                <c:pt idx="601">
                  <c:v>3.4130000000000001E-2</c:v>
                </c:pt>
                <c:pt idx="602">
                  <c:v>3.4130000000000001E-2</c:v>
                </c:pt>
                <c:pt idx="603">
                  <c:v>3.4130000000000001E-2</c:v>
                </c:pt>
                <c:pt idx="604">
                  <c:v>3.4130000000000001E-2</c:v>
                </c:pt>
                <c:pt idx="605">
                  <c:v>3.415E-2</c:v>
                </c:pt>
                <c:pt idx="606">
                  <c:v>3.415E-2</c:v>
                </c:pt>
                <c:pt idx="607">
                  <c:v>3.415E-2</c:v>
                </c:pt>
                <c:pt idx="608">
                  <c:v>3.415E-2</c:v>
                </c:pt>
                <c:pt idx="609">
                  <c:v>3.415E-2</c:v>
                </c:pt>
                <c:pt idx="610">
                  <c:v>3.4180000000000002E-2</c:v>
                </c:pt>
                <c:pt idx="611">
                  <c:v>3.4180000000000002E-2</c:v>
                </c:pt>
                <c:pt idx="612">
                  <c:v>3.4180000000000002E-2</c:v>
                </c:pt>
                <c:pt idx="613">
                  <c:v>3.4180000000000002E-2</c:v>
                </c:pt>
                <c:pt idx="614">
                  <c:v>3.4180000000000002E-2</c:v>
                </c:pt>
                <c:pt idx="615">
                  <c:v>3.4180000000000002E-2</c:v>
                </c:pt>
                <c:pt idx="616">
                  <c:v>3.4200000000000001E-2</c:v>
                </c:pt>
                <c:pt idx="617">
                  <c:v>3.4200000000000001E-2</c:v>
                </c:pt>
                <c:pt idx="618">
                  <c:v>3.4200000000000001E-2</c:v>
                </c:pt>
                <c:pt idx="619">
                  <c:v>3.4200000000000001E-2</c:v>
                </c:pt>
                <c:pt idx="620">
                  <c:v>3.4200000000000001E-2</c:v>
                </c:pt>
                <c:pt idx="621">
                  <c:v>3.4200000000000001E-2</c:v>
                </c:pt>
                <c:pt idx="622">
                  <c:v>3.4200000000000001E-2</c:v>
                </c:pt>
                <c:pt idx="623">
                  <c:v>3.422E-2</c:v>
                </c:pt>
                <c:pt idx="624">
                  <c:v>3.422E-2</c:v>
                </c:pt>
                <c:pt idx="625">
                  <c:v>3.422E-2</c:v>
                </c:pt>
                <c:pt idx="626">
                  <c:v>3.422E-2</c:v>
                </c:pt>
                <c:pt idx="627">
                  <c:v>3.422E-2</c:v>
                </c:pt>
                <c:pt idx="628">
                  <c:v>3.422E-2</c:v>
                </c:pt>
                <c:pt idx="629">
                  <c:v>3.424E-2</c:v>
                </c:pt>
                <c:pt idx="630">
                  <c:v>3.424E-2</c:v>
                </c:pt>
                <c:pt idx="631">
                  <c:v>3.424E-2</c:v>
                </c:pt>
                <c:pt idx="632">
                  <c:v>3.424E-2</c:v>
                </c:pt>
                <c:pt idx="633">
                  <c:v>3.424E-2</c:v>
                </c:pt>
                <c:pt idx="634">
                  <c:v>3.424E-2</c:v>
                </c:pt>
                <c:pt idx="635">
                  <c:v>3.424E-2</c:v>
                </c:pt>
                <c:pt idx="636">
                  <c:v>3.4259999999999999E-2</c:v>
                </c:pt>
                <c:pt idx="637">
                  <c:v>3.4259999999999999E-2</c:v>
                </c:pt>
                <c:pt idx="638">
                  <c:v>3.4259999999999999E-2</c:v>
                </c:pt>
                <c:pt idx="639">
                  <c:v>3.4259999999999999E-2</c:v>
                </c:pt>
                <c:pt idx="640">
                  <c:v>3.4259999999999999E-2</c:v>
                </c:pt>
                <c:pt idx="641">
                  <c:v>3.4259999999999999E-2</c:v>
                </c:pt>
                <c:pt idx="642">
                  <c:v>3.4259999999999999E-2</c:v>
                </c:pt>
                <c:pt idx="643">
                  <c:v>3.4259999999999999E-2</c:v>
                </c:pt>
                <c:pt idx="644">
                  <c:v>3.4279999999999998E-2</c:v>
                </c:pt>
                <c:pt idx="645">
                  <c:v>3.4279999999999998E-2</c:v>
                </c:pt>
                <c:pt idx="646">
                  <c:v>3.4279999999999998E-2</c:v>
                </c:pt>
                <c:pt idx="647">
                  <c:v>3.4279999999999998E-2</c:v>
                </c:pt>
                <c:pt idx="648">
                  <c:v>3.4279999999999998E-2</c:v>
                </c:pt>
                <c:pt idx="649">
                  <c:v>3.4279999999999998E-2</c:v>
                </c:pt>
                <c:pt idx="650">
                  <c:v>3.4299999999999997E-2</c:v>
                </c:pt>
                <c:pt idx="651">
                  <c:v>3.4299999999999997E-2</c:v>
                </c:pt>
                <c:pt idx="652">
                  <c:v>3.4299999999999997E-2</c:v>
                </c:pt>
                <c:pt idx="653">
                  <c:v>3.4299999999999997E-2</c:v>
                </c:pt>
                <c:pt idx="654">
                  <c:v>3.4299999999999997E-2</c:v>
                </c:pt>
                <c:pt idx="655">
                  <c:v>3.4299999999999997E-2</c:v>
                </c:pt>
                <c:pt idx="656">
                  <c:v>3.4320000000000003E-2</c:v>
                </c:pt>
                <c:pt idx="657">
                  <c:v>3.4320000000000003E-2</c:v>
                </c:pt>
                <c:pt idx="658">
                  <c:v>3.4320000000000003E-2</c:v>
                </c:pt>
                <c:pt idx="659">
                  <c:v>3.4320000000000003E-2</c:v>
                </c:pt>
                <c:pt idx="660">
                  <c:v>3.4320000000000003E-2</c:v>
                </c:pt>
                <c:pt idx="661">
                  <c:v>3.4320000000000003E-2</c:v>
                </c:pt>
                <c:pt idx="662">
                  <c:v>3.4329999999999999E-2</c:v>
                </c:pt>
                <c:pt idx="663">
                  <c:v>3.4329999999999999E-2</c:v>
                </c:pt>
                <c:pt idx="664">
                  <c:v>3.4329999999999999E-2</c:v>
                </c:pt>
                <c:pt idx="665">
                  <c:v>3.4329999999999999E-2</c:v>
                </c:pt>
                <c:pt idx="666">
                  <c:v>3.4329999999999999E-2</c:v>
                </c:pt>
                <c:pt idx="667">
                  <c:v>3.4329999999999999E-2</c:v>
                </c:pt>
                <c:pt idx="668">
                  <c:v>3.4349999999999999E-2</c:v>
                </c:pt>
                <c:pt idx="669">
                  <c:v>3.4349999999999999E-2</c:v>
                </c:pt>
                <c:pt idx="670">
                  <c:v>3.4349999999999999E-2</c:v>
                </c:pt>
                <c:pt idx="671">
                  <c:v>3.4349999999999999E-2</c:v>
                </c:pt>
                <c:pt idx="672">
                  <c:v>3.4349999999999999E-2</c:v>
                </c:pt>
                <c:pt idx="673">
                  <c:v>3.4349999999999999E-2</c:v>
                </c:pt>
                <c:pt idx="674">
                  <c:v>3.4349999999999999E-2</c:v>
                </c:pt>
                <c:pt idx="675">
                  <c:v>3.4349999999999999E-2</c:v>
                </c:pt>
                <c:pt idx="676">
                  <c:v>3.4360000000000002E-2</c:v>
                </c:pt>
                <c:pt idx="677">
                  <c:v>3.4360000000000002E-2</c:v>
                </c:pt>
                <c:pt idx="678">
                  <c:v>3.4360000000000002E-2</c:v>
                </c:pt>
                <c:pt idx="679">
                  <c:v>3.4360000000000002E-2</c:v>
                </c:pt>
                <c:pt idx="680">
                  <c:v>3.4360000000000002E-2</c:v>
                </c:pt>
                <c:pt idx="681">
                  <c:v>3.4360000000000002E-2</c:v>
                </c:pt>
                <c:pt idx="682">
                  <c:v>3.4360000000000002E-2</c:v>
                </c:pt>
                <c:pt idx="683">
                  <c:v>3.4369999999999998E-2</c:v>
                </c:pt>
                <c:pt idx="684">
                  <c:v>3.4369999999999998E-2</c:v>
                </c:pt>
                <c:pt idx="685">
                  <c:v>3.4369999999999998E-2</c:v>
                </c:pt>
                <c:pt idx="686">
                  <c:v>3.4380000000000001E-2</c:v>
                </c:pt>
                <c:pt idx="687">
                  <c:v>3.4380000000000001E-2</c:v>
                </c:pt>
                <c:pt idx="688">
                  <c:v>3.4380000000000001E-2</c:v>
                </c:pt>
                <c:pt idx="689">
                  <c:v>3.4380000000000001E-2</c:v>
                </c:pt>
              </c:numCache>
            </c:numRef>
          </c:yVal>
          <c:smooth val="0"/>
          <c:extLst>
            <c:ext xmlns:c16="http://schemas.microsoft.com/office/drawing/2014/chart" uri="{C3380CC4-5D6E-409C-BE32-E72D297353CC}">
              <c16:uniqueId val="{0000000B-8DA4-421E-BCE1-212500ADC481}"/>
            </c:ext>
          </c:extLst>
        </c:ser>
        <c:ser>
          <c:idx val="12"/>
          <c:order val="12"/>
          <c:tx>
            <c:strRef>
              <c:f>Cs_Results!$O$2</c:f>
              <c:strCache>
                <c:ptCount val="1"/>
                <c:pt idx="0">
                  <c:v>CIF-SC</c:v>
                </c:pt>
              </c:strCache>
            </c:strRef>
          </c:tx>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Cs_Results!$O$3:$O$692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1.6900000000000001E-3</c:v>
                </c:pt>
                <c:pt idx="57">
                  <c:v>1.6900000000000001E-3</c:v>
                </c:pt>
                <c:pt idx="58">
                  <c:v>1.6900000000000001E-3</c:v>
                </c:pt>
                <c:pt idx="59">
                  <c:v>1.6900000000000001E-3</c:v>
                </c:pt>
                <c:pt idx="60">
                  <c:v>1.6900000000000001E-3</c:v>
                </c:pt>
                <c:pt idx="61">
                  <c:v>5.4000000000000003E-3</c:v>
                </c:pt>
                <c:pt idx="62">
                  <c:v>5.4000000000000003E-3</c:v>
                </c:pt>
                <c:pt idx="63">
                  <c:v>5.4000000000000003E-3</c:v>
                </c:pt>
                <c:pt idx="64">
                  <c:v>5.4000000000000003E-3</c:v>
                </c:pt>
                <c:pt idx="65">
                  <c:v>5.4000000000000003E-3</c:v>
                </c:pt>
                <c:pt idx="66">
                  <c:v>1.2579999999999999E-2</c:v>
                </c:pt>
                <c:pt idx="67">
                  <c:v>1.2579999999999999E-2</c:v>
                </c:pt>
                <c:pt idx="68">
                  <c:v>1.2579999999999999E-2</c:v>
                </c:pt>
                <c:pt idx="69">
                  <c:v>1.2579999999999999E-2</c:v>
                </c:pt>
                <c:pt idx="70">
                  <c:v>1.8069999999999999E-2</c:v>
                </c:pt>
                <c:pt idx="71">
                  <c:v>1.8069999999999999E-2</c:v>
                </c:pt>
                <c:pt idx="72">
                  <c:v>1.8069999999999999E-2</c:v>
                </c:pt>
                <c:pt idx="73">
                  <c:v>1.8069999999999999E-2</c:v>
                </c:pt>
                <c:pt idx="74">
                  <c:v>2.002E-2</c:v>
                </c:pt>
                <c:pt idx="75">
                  <c:v>2.002E-2</c:v>
                </c:pt>
                <c:pt idx="76">
                  <c:v>2.002E-2</c:v>
                </c:pt>
                <c:pt idx="77">
                  <c:v>2.002E-2</c:v>
                </c:pt>
                <c:pt idx="78">
                  <c:v>2.002E-2</c:v>
                </c:pt>
                <c:pt idx="79">
                  <c:v>2.002E-2</c:v>
                </c:pt>
                <c:pt idx="80">
                  <c:v>2.002E-2</c:v>
                </c:pt>
                <c:pt idx="81">
                  <c:v>2.002E-2</c:v>
                </c:pt>
                <c:pt idx="82">
                  <c:v>2.002E-2</c:v>
                </c:pt>
                <c:pt idx="83">
                  <c:v>2.002E-2</c:v>
                </c:pt>
                <c:pt idx="84">
                  <c:v>2.002E-2</c:v>
                </c:pt>
                <c:pt idx="85">
                  <c:v>2.077E-2</c:v>
                </c:pt>
                <c:pt idx="86">
                  <c:v>2.077E-2</c:v>
                </c:pt>
                <c:pt idx="87">
                  <c:v>2.077E-2</c:v>
                </c:pt>
                <c:pt idx="88">
                  <c:v>2.077E-2</c:v>
                </c:pt>
                <c:pt idx="89">
                  <c:v>2.077E-2</c:v>
                </c:pt>
                <c:pt idx="90">
                  <c:v>2.077E-2</c:v>
                </c:pt>
                <c:pt idx="91">
                  <c:v>2.077E-2</c:v>
                </c:pt>
                <c:pt idx="92">
                  <c:v>2.077E-2</c:v>
                </c:pt>
                <c:pt idx="93">
                  <c:v>2.0789999999999999E-2</c:v>
                </c:pt>
                <c:pt idx="94">
                  <c:v>2.0789999999999999E-2</c:v>
                </c:pt>
                <c:pt idx="95">
                  <c:v>2.0789999999999999E-2</c:v>
                </c:pt>
                <c:pt idx="96">
                  <c:v>2.0789999999999999E-2</c:v>
                </c:pt>
                <c:pt idx="97">
                  <c:v>2.0789999999999999E-2</c:v>
                </c:pt>
                <c:pt idx="98">
                  <c:v>2.0789999999999999E-2</c:v>
                </c:pt>
                <c:pt idx="99">
                  <c:v>2.0789999999999999E-2</c:v>
                </c:pt>
                <c:pt idx="100">
                  <c:v>2.0789999999999999E-2</c:v>
                </c:pt>
                <c:pt idx="101">
                  <c:v>2.0809999999999999E-2</c:v>
                </c:pt>
                <c:pt idx="102">
                  <c:v>2.0809999999999999E-2</c:v>
                </c:pt>
                <c:pt idx="103">
                  <c:v>2.0809999999999999E-2</c:v>
                </c:pt>
                <c:pt idx="104">
                  <c:v>2.0809999999999999E-2</c:v>
                </c:pt>
                <c:pt idx="105">
                  <c:v>2.0809999999999999E-2</c:v>
                </c:pt>
                <c:pt idx="106">
                  <c:v>2.087E-2</c:v>
                </c:pt>
                <c:pt idx="107">
                  <c:v>2.087E-2</c:v>
                </c:pt>
                <c:pt idx="108">
                  <c:v>2.087E-2</c:v>
                </c:pt>
                <c:pt idx="109">
                  <c:v>2.087E-2</c:v>
                </c:pt>
                <c:pt idx="110">
                  <c:v>2.087E-2</c:v>
                </c:pt>
                <c:pt idx="111">
                  <c:v>2.087E-2</c:v>
                </c:pt>
                <c:pt idx="112">
                  <c:v>2.0959999999999999E-2</c:v>
                </c:pt>
                <c:pt idx="113">
                  <c:v>2.0959999999999999E-2</c:v>
                </c:pt>
                <c:pt idx="114">
                  <c:v>2.0959999999999999E-2</c:v>
                </c:pt>
                <c:pt idx="115">
                  <c:v>2.0959999999999999E-2</c:v>
                </c:pt>
                <c:pt idx="116">
                  <c:v>2.0959999999999999E-2</c:v>
                </c:pt>
                <c:pt idx="117">
                  <c:v>2.0959999999999999E-2</c:v>
                </c:pt>
                <c:pt idx="118">
                  <c:v>2.104E-2</c:v>
                </c:pt>
                <c:pt idx="119">
                  <c:v>2.104E-2</c:v>
                </c:pt>
                <c:pt idx="120">
                  <c:v>2.104E-2</c:v>
                </c:pt>
                <c:pt idx="121">
                  <c:v>2.104E-2</c:v>
                </c:pt>
                <c:pt idx="122">
                  <c:v>2.1069999999999998E-2</c:v>
                </c:pt>
                <c:pt idx="123">
                  <c:v>2.1069999999999998E-2</c:v>
                </c:pt>
                <c:pt idx="124">
                  <c:v>2.1069999999999998E-2</c:v>
                </c:pt>
                <c:pt idx="125">
                  <c:v>2.1069999999999998E-2</c:v>
                </c:pt>
                <c:pt idx="126">
                  <c:v>2.1069999999999998E-2</c:v>
                </c:pt>
                <c:pt idx="127">
                  <c:v>2.1069999999999998E-2</c:v>
                </c:pt>
                <c:pt idx="128">
                  <c:v>2.1100000000000001E-2</c:v>
                </c:pt>
                <c:pt idx="129">
                  <c:v>2.1100000000000001E-2</c:v>
                </c:pt>
                <c:pt idx="130">
                  <c:v>2.1100000000000001E-2</c:v>
                </c:pt>
                <c:pt idx="131">
                  <c:v>2.1100000000000001E-2</c:v>
                </c:pt>
                <c:pt idx="132">
                  <c:v>2.1100000000000001E-2</c:v>
                </c:pt>
                <c:pt idx="133">
                  <c:v>2.1100000000000001E-2</c:v>
                </c:pt>
                <c:pt idx="134">
                  <c:v>2.111E-2</c:v>
                </c:pt>
                <c:pt idx="135">
                  <c:v>2.111E-2</c:v>
                </c:pt>
                <c:pt idx="136">
                  <c:v>2.111E-2</c:v>
                </c:pt>
                <c:pt idx="137">
                  <c:v>2.111E-2</c:v>
                </c:pt>
                <c:pt idx="138">
                  <c:v>2.111E-2</c:v>
                </c:pt>
                <c:pt idx="139">
                  <c:v>2.112E-2</c:v>
                </c:pt>
                <c:pt idx="140">
                  <c:v>2.112E-2</c:v>
                </c:pt>
                <c:pt idx="141">
                  <c:v>2.112E-2</c:v>
                </c:pt>
                <c:pt idx="142">
                  <c:v>2.112E-2</c:v>
                </c:pt>
                <c:pt idx="143">
                  <c:v>2.112E-2</c:v>
                </c:pt>
                <c:pt idx="144">
                  <c:v>2.112E-2</c:v>
                </c:pt>
                <c:pt idx="145">
                  <c:v>2.1129999999999999E-2</c:v>
                </c:pt>
                <c:pt idx="146">
                  <c:v>2.1129999999999999E-2</c:v>
                </c:pt>
                <c:pt idx="147">
                  <c:v>2.1129999999999999E-2</c:v>
                </c:pt>
                <c:pt idx="148">
                  <c:v>2.1129999999999999E-2</c:v>
                </c:pt>
                <c:pt idx="149">
                  <c:v>2.1129999999999999E-2</c:v>
                </c:pt>
                <c:pt idx="150">
                  <c:v>2.1129999999999999E-2</c:v>
                </c:pt>
                <c:pt idx="151">
                  <c:v>2.1129999999999999E-2</c:v>
                </c:pt>
                <c:pt idx="152">
                  <c:v>2.1129999999999999E-2</c:v>
                </c:pt>
                <c:pt idx="153">
                  <c:v>2.1129999999999999E-2</c:v>
                </c:pt>
                <c:pt idx="154">
                  <c:v>2.1129999999999999E-2</c:v>
                </c:pt>
                <c:pt idx="155">
                  <c:v>2.1139999999999999E-2</c:v>
                </c:pt>
                <c:pt idx="156">
                  <c:v>2.1139999999999999E-2</c:v>
                </c:pt>
                <c:pt idx="157">
                  <c:v>2.1139999999999999E-2</c:v>
                </c:pt>
                <c:pt idx="158">
                  <c:v>2.1139999999999999E-2</c:v>
                </c:pt>
                <c:pt idx="159">
                  <c:v>2.1139999999999999E-2</c:v>
                </c:pt>
                <c:pt idx="160">
                  <c:v>2.1139999999999999E-2</c:v>
                </c:pt>
                <c:pt idx="161">
                  <c:v>2.1139999999999999E-2</c:v>
                </c:pt>
                <c:pt idx="162">
                  <c:v>2.1139999999999999E-2</c:v>
                </c:pt>
                <c:pt idx="163">
                  <c:v>2.1139999999999999E-2</c:v>
                </c:pt>
                <c:pt idx="164">
                  <c:v>2.1139999999999999E-2</c:v>
                </c:pt>
                <c:pt idx="165">
                  <c:v>2.1139999999999999E-2</c:v>
                </c:pt>
                <c:pt idx="166">
                  <c:v>2.1139999999999999E-2</c:v>
                </c:pt>
                <c:pt idx="167">
                  <c:v>2.1139999999999999E-2</c:v>
                </c:pt>
                <c:pt idx="168">
                  <c:v>2.1139999999999999E-2</c:v>
                </c:pt>
                <c:pt idx="169">
                  <c:v>2.1139999999999999E-2</c:v>
                </c:pt>
                <c:pt idx="170">
                  <c:v>2.1139999999999999E-2</c:v>
                </c:pt>
                <c:pt idx="171">
                  <c:v>2.1139999999999999E-2</c:v>
                </c:pt>
                <c:pt idx="172">
                  <c:v>2.1139999999999999E-2</c:v>
                </c:pt>
                <c:pt idx="173">
                  <c:v>2.1139999999999999E-2</c:v>
                </c:pt>
                <c:pt idx="174">
                  <c:v>2.1139999999999999E-2</c:v>
                </c:pt>
                <c:pt idx="175">
                  <c:v>2.1139999999999999E-2</c:v>
                </c:pt>
                <c:pt idx="176">
                  <c:v>2.1139999999999999E-2</c:v>
                </c:pt>
                <c:pt idx="177">
                  <c:v>2.1139999999999999E-2</c:v>
                </c:pt>
                <c:pt idx="178">
                  <c:v>2.1139999999999999E-2</c:v>
                </c:pt>
                <c:pt idx="179">
                  <c:v>2.1149999999999999E-2</c:v>
                </c:pt>
                <c:pt idx="180">
                  <c:v>2.1149999999999999E-2</c:v>
                </c:pt>
                <c:pt idx="181">
                  <c:v>2.1149999999999999E-2</c:v>
                </c:pt>
                <c:pt idx="182">
                  <c:v>2.1149999999999999E-2</c:v>
                </c:pt>
                <c:pt idx="183">
                  <c:v>2.1149999999999999E-2</c:v>
                </c:pt>
                <c:pt idx="184">
                  <c:v>2.1149999999999999E-2</c:v>
                </c:pt>
                <c:pt idx="185">
                  <c:v>2.1149999999999999E-2</c:v>
                </c:pt>
                <c:pt idx="186">
                  <c:v>2.1149999999999999E-2</c:v>
                </c:pt>
                <c:pt idx="187">
                  <c:v>2.1149999999999999E-2</c:v>
                </c:pt>
                <c:pt idx="188">
                  <c:v>2.1149999999999999E-2</c:v>
                </c:pt>
                <c:pt idx="189">
                  <c:v>2.1149999999999999E-2</c:v>
                </c:pt>
                <c:pt idx="190">
                  <c:v>2.1149999999999999E-2</c:v>
                </c:pt>
                <c:pt idx="191">
                  <c:v>2.1149999999999999E-2</c:v>
                </c:pt>
                <c:pt idx="192">
                  <c:v>2.1149999999999999E-2</c:v>
                </c:pt>
                <c:pt idx="193">
                  <c:v>2.1149999999999999E-2</c:v>
                </c:pt>
                <c:pt idx="194">
                  <c:v>2.1149999999999999E-2</c:v>
                </c:pt>
                <c:pt idx="195">
                  <c:v>2.1149999999999999E-2</c:v>
                </c:pt>
                <c:pt idx="196">
                  <c:v>2.1149999999999999E-2</c:v>
                </c:pt>
                <c:pt idx="197">
                  <c:v>2.1149999999999999E-2</c:v>
                </c:pt>
                <c:pt idx="198">
                  <c:v>2.1149999999999999E-2</c:v>
                </c:pt>
                <c:pt idx="199">
                  <c:v>2.1149999999999999E-2</c:v>
                </c:pt>
                <c:pt idx="200">
                  <c:v>2.1149999999999999E-2</c:v>
                </c:pt>
                <c:pt idx="201">
                  <c:v>2.1149999999999999E-2</c:v>
                </c:pt>
                <c:pt idx="202">
                  <c:v>2.1149999999999999E-2</c:v>
                </c:pt>
                <c:pt idx="203">
                  <c:v>2.1149999999999999E-2</c:v>
                </c:pt>
                <c:pt idx="204">
                  <c:v>2.1149999999999999E-2</c:v>
                </c:pt>
                <c:pt idx="205">
                  <c:v>2.1149999999999999E-2</c:v>
                </c:pt>
                <c:pt idx="206">
                  <c:v>2.1149999999999999E-2</c:v>
                </c:pt>
                <c:pt idx="207">
                  <c:v>2.1149999999999999E-2</c:v>
                </c:pt>
                <c:pt idx="208">
                  <c:v>2.1149999999999999E-2</c:v>
                </c:pt>
                <c:pt idx="209">
                  <c:v>2.1149999999999999E-2</c:v>
                </c:pt>
                <c:pt idx="210">
                  <c:v>2.1149999999999999E-2</c:v>
                </c:pt>
                <c:pt idx="211">
                  <c:v>2.1160000000000002E-2</c:v>
                </c:pt>
                <c:pt idx="212">
                  <c:v>2.1160000000000002E-2</c:v>
                </c:pt>
                <c:pt idx="213">
                  <c:v>2.1160000000000002E-2</c:v>
                </c:pt>
                <c:pt idx="214">
                  <c:v>2.1160000000000002E-2</c:v>
                </c:pt>
                <c:pt idx="215">
                  <c:v>2.1160000000000002E-2</c:v>
                </c:pt>
                <c:pt idx="216">
                  <c:v>2.1160000000000002E-2</c:v>
                </c:pt>
                <c:pt idx="217">
                  <c:v>2.1160000000000002E-2</c:v>
                </c:pt>
                <c:pt idx="218">
                  <c:v>2.1160000000000002E-2</c:v>
                </c:pt>
                <c:pt idx="219">
                  <c:v>2.1160000000000002E-2</c:v>
                </c:pt>
                <c:pt idx="220">
                  <c:v>2.1160000000000002E-2</c:v>
                </c:pt>
                <c:pt idx="221">
                  <c:v>2.1160000000000002E-2</c:v>
                </c:pt>
                <c:pt idx="222">
                  <c:v>2.1160000000000002E-2</c:v>
                </c:pt>
                <c:pt idx="223">
                  <c:v>2.1160000000000002E-2</c:v>
                </c:pt>
                <c:pt idx="224">
                  <c:v>2.1160000000000002E-2</c:v>
                </c:pt>
                <c:pt idx="225">
                  <c:v>2.1160000000000002E-2</c:v>
                </c:pt>
                <c:pt idx="226">
                  <c:v>2.1160000000000002E-2</c:v>
                </c:pt>
                <c:pt idx="227">
                  <c:v>2.1160000000000002E-2</c:v>
                </c:pt>
                <c:pt idx="228">
                  <c:v>2.1160000000000002E-2</c:v>
                </c:pt>
                <c:pt idx="229">
                  <c:v>2.1160000000000002E-2</c:v>
                </c:pt>
                <c:pt idx="230">
                  <c:v>2.1160000000000002E-2</c:v>
                </c:pt>
                <c:pt idx="231">
                  <c:v>2.1160000000000002E-2</c:v>
                </c:pt>
                <c:pt idx="232">
                  <c:v>2.1160000000000002E-2</c:v>
                </c:pt>
                <c:pt idx="233">
                  <c:v>2.1160000000000002E-2</c:v>
                </c:pt>
                <c:pt idx="234">
                  <c:v>2.1170000000000001E-2</c:v>
                </c:pt>
                <c:pt idx="235">
                  <c:v>2.1170000000000001E-2</c:v>
                </c:pt>
                <c:pt idx="236">
                  <c:v>2.1170000000000001E-2</c:v>
                </c:pt>
                <c:pt idx="237">
                  <c:v>2.1170000000000001E-2</c:v>
                </c:pt>
                <c:pt idx="238">
                  <c:v>2.1170000000000001E-2</c:v>
                </c:pt>
                <c:pt idx="239">
                  <c:v>2.1180000000000001E-2</c:v>
                </c:pt>
                <c:pt idx="240">
                  <c:v>2.1180000000000001E-2</c:v>
                </c:pt>
                <c:pt idx="241">
                  <c:v>2.1180000000000001E-2</c:v>
                </c:pt>
                <c:pt idx="242">
                  <c:v>2.1180000000000001E-2</c:v>
                </c:pt>
                <c:pt idx="243">
                  <c:v>2.1180000000000001E-2</c:v>
                </c:pt>
                <c:pt idx="244">
                  <c:v>2.1180000000000001E-2</c:v>
                </c:pt>
                <c:pt idx="245">
                  <c:v>2.1180000000000001E-2</c:v>
                </c:pt>
                <c:pt idx="246">
                  <c:v>2.1180000000000001E-2</c:v>
                </c:pt>
                <c:pt idx="247">
                  <c:v>2.1180000000000001E-2</c:v>
                </c:pt>
                <c:pt idx="248">
                  <c:v>2.1180000000000001E-2</c:v>
                </c:pt>
                <c:pt idx="249">
                  <c:v>2.1190000000000001E-2</c:v>
                </c:pt>
                <c:pt idx="250">
                  <c:v>2.1190000000000001E-2</c:v>
                </c:pt>
                <c:pt idx="251">
                  <c:v>2.1190000000000001E-2</c:v>
                </c:pt>
                <c:pt idx="252">
                  <c:v>2.1190000000000001E-2</c:v>
                </c:pt>
                <c:pt idx="253">
                  <c:v>2.1190000000000001E-2</c:v>
                </c:pt>
                <c:pt idx="254">
                  <c:v>2.1190000000000001E-2</c:v>
                </c:pt>
                <c:pt idx="255">
                  <c:v>2.121E-2</c:v>
                </c:pt>
                <c:pt idx="256">
                  <c:v>2.121E-2</c:v>
                </c:pt>
                <c:pt idx="257">
                  <c:v>2.121E-2</c:v>
                </c:pt>
                <c:pt idx="258">
                  <c:v>2.121E-2</c:v>
                </c:pt>
                <c:pt idx="259">
                  <c:v>2.121E-2</c:v>
                </c:pt>
                <c:pt idx="260">
                  <c:v>2.121E-2</c:v>
                </c:pt>
                <c:pt idx="261">
                  <c:v>2.1219999999999999E-2</c:v>
                </c:pt>
                <c:pt idx="262">
                  <c:v>2.1219999999999999E-2</c:v>
                </c:pt>
                <c:pt idx="263">
                  <c:v>2.1219999999999999E-2</c:v>
                </c:pt>
                <c:pt idx="264">
                  <c:v>2.1219999999999999E-2</c:v>
                </c:pt>
                <c:pt idx="265">
                  <c:v>2.1229999999999999E-2</c:v>
                </c:pt>
                <c:pt idx="266">
                  <c:v>2.1229999999999999E-2</c:v>
                </c:pt>
                <c:pt idx="267">
                  <c:v>2.1229999999999999E-2</c:v>
                </c:pt>
                <c:pt idx="268">
                  <c:v>2.1229999999999999E-2</c:v>
                </c:pt>
                <c:pt idx="269">
                  <c:v>2.1239999999999998E-2</c:v>
                </c:pt>
                <c:pt idx="270">
                  <c:v>2.1239999999999998E-2</c:v>
                </c:pt>
                <c:pt idx="271">
                  <c:v>2.1239999999999998E-2</c:v>
                </c:pt>
                <c:pt idx="272">
                  <c:v>2.1239999999999998E-2</c:v>
                </c:pt>
                <c:pt idx="273">
                  <c:v>2.1239999999999998E-2</c:v>
                </c:pt>
                <c:pt idx="274">
                  <c:v>2.1260000000000001E-2</c:v>
                </c:pt>
                <c:pt idx="275">
                  <c:v>2.1260000000000001E-2</c:v>
                </c:pt>
                <c:pt idx="276">
                  <c:v>2.1260000000000001E-2</c:v>
                </c:pt>
                <c:pt idx="277">
                  <c:v>2.128E-2</c:v>
                </c:pt>
                <c:pt idx="278">
                  <c:v>2.128E-2</c:v>
                </c:pt>
                <c:pt idx="279">
                  <c:v>2.128E-2</c:v>
                </c:pt>
                <c:pt idx="280">
                  <c:v>2.129E-2</c:v>
                </c:pt>
                <c:pt idx="281">
                  <c:v>2.129E-2</c:v>
                </c:pt>
                <c:pt idx="282">
                  <c:v>2.129E-2</c:v>
                </c:pt>
                <c:pt idx="283">
                  <c:v>2.1309999999999999E-2</c:v>
                </c:pt>
                <c:pt idx="284">
                  <c:v>2.1309999999999999E-2</c:v>
                </c:pt>
                <c:pt idx="285">
                  <c:v>2.1309999999999999E-2</c:v>
                </c:pt>
                <c:pt idx="286">
                  <c:v>2.1309999999999999E-2</c:v>
                </c:pt>
                <c:pt idx="287">
                  <c:v>2.1329999999999998E-2</c:v>
                </c:pt>
                <c:pt idx="288">
                  <c:v>2.1329999999999998E-2</c:v>
                </c:pt>
                <c:pt idx="289">
                  <c:v>2.1329999999999998E-2</c:v>
                </c:pt>
                <c:pt idx="290">
                  <c:v>2.1350000000000001E-2</c:v>
                </c:pt>
                <c:pt idx="291">
                  <c:v>2.1350000000000001E-2</c:v>
                </c:pt>
                <c:pt idx="292">
                  <c:v>2.1350000000000001E-2</c:v>
                </c:pt>
                <c:pt idx="293">
                  <c:v>2.1350000000000001E-2</c:v>
                </c:pt>
                <c:pt idx="294">
                  <c:v>2.1350000000000001E-2</c:v>
                </c:pt>
                <c:pt idx="295">
                  <c:v>2.137E-2</c:v>
                </c:pt>
                <c:pt idx="296">
                  <c:v>2.137E-2</c:v>
                </c:pt>
                <c:pt idx="297">
                  <c:v>2.137E-2</c:v>
                </c:pt>
                <c:pt idx="298">
                  <c:v>2.1389999999999999E-2</c:v>
                </c:pt>
                <c:pt idx="299">
                  <c:v>2.1389999999999999E-2</c:v>
                </c:pt>
                <c:pt idx="300">
                  <c:v>2.1389999999999999E-2</c:v>
                </c:pt>
                <c:pt idx="301">
                  <c:v>2.1409999999999998E-2</c:v>
                </c:pt>
                <c:pt idx="302">
                  <c:v>2.1409999999999998E-2</c:v>
                </c:pt>
                <c:pt idx="303">
                  <c:v>2.1409999999999998E-2</c:v>
                </c:pt>
                <c:pt idx="304">
                  <c:v>2.1430000000000001E-2</c:v>
                </c:pt>
                <c:pt idx="305">
                  <c:v>2.1430000000000001E-2</c:v>
                </c:pt>
                <c:pt idx="306">
                  <c:v>2.1430000000000001E-2</c:v>
                </c:pt>
                <c:pt idx="307">
                  <c:v>2.1430000000000001E-2</c:v>
                </c:pt>
                <c:pt idx="308">
                  <c:v>2.1430000000000001E-2</c:v>
                </c:pt>
                <c:pt idx="309">
                  <c:v>2.145E-2</c:v>
                </c:pt>
                <c:pt idx="310">
                  <c:v>2.145E-2</c:v>
                </c:pt>
                <c:pt idx="311">
                  <c:v>2.145E-2</c:v>
                </c:pt>
                <c:pt idx="312">
                  <c:v>2.147E-2</c:v>
                </c:pt>
                <c:pt idx="313">
                  <c:v>2.147E-2</c:v>
                </c:pt>
                <c:pt idx="314">
                  <c:v>2.147E-2</c:v>
                </c:pt>
                <c:pt idx="315">
                  <c:v>2.147E-2</c:v>
                </c:pt>
                <c:pt idx="316">
                  <c:v>2.147E-2</c:v>
                </c:pt>
                <c:pt idx="317">
                  <c:v>2.1489999999999999E-2</c:v>
                </c:pt>
                <c:pt idx="318">
                  <c:v>2.1489999999999999E-2</c:v>
                </c:pt>
                <c:pt idx="319">
                  <c:v>2.1489999999999999E-2</c:v>
                </c:pt>
                <c:pt idx="320">
                  <c:v>2.1499999999999998E-2</c:v>
                </c:pt>
                <c:pt idx="321">
                  <c:v>2.1499999999999998E-2</c:v>
                </c:pt>
                <c:pt idx="322">
                  <c:v>2.1499999999999998E-2</c:v>
                </c:pt>
                <c:pt idx="323">
                  <c:v>2.1520000000000001E-2</c:v>
                </c:pt>
                <c:pt idx="324">
                  <c:v>2.1520000000000001E-2</c:v>
                </c:pt>
                <c:pt idx="325">
                  <c:v>2.1520000000000001E-2</c:v>
                </c:pt>
                <c:pt idx="326">
                  <c:v>2.1530000000000001E-2</c:v>
                </c:pt>
                <c:pt idx="327">
                  <c:v>2.1530000000000001E-2</c:v>
                </c:pt>
                <c:pt idx="328">
                  <c:v>2.1530000000000001E-2</c:v>
                </c:pt>
                <c:pt idx="329">
                  <c:v>2.155E-2</c:v>
                </c:pt>
                <c:pt idx="330">
                  <c:v>2.155E-2</c:v>
                </c:pt>
                <c:pt idx="331">
                  <c:v>2.155E-2</c:v>
                </c:pt>
                <c:pt idx="332">
                  <c:v>2.1559999999999999E-2</c:v>
                </c:pt>
                <c:pt idx="333">
                  <c:v>2.1559999999999999E-2</c:v>
                </c:pt>
                <c:pt idx="334">
                  <c:v>2.1559999999999999E-2</c:v>
                </c:pt>
                <c:pt idx="335">
                  <c:v>2.1579999999999998E-2</c:v>
                </c:pt>
                <c:pt idx="336">
                  <c:v>2.1579999999999998E-2</c:v>
                </c:pt>
                <c:pt idx="337">
                  <c:v>2.1579999999999998E-2</c:v>
                </c:pt>
                <c:pt idx="338">
                  <c:v>2.1590000000000002E-2</c:v>
                </c:pt>
                <c:pt idx="339">
                  <c:v>2.1590000000000002E-2</c:v>
                </c:pt>
                <c:pt idx="340">
                  <c:v>2.1590000000000002E-2</c:v>
                </c:pt>
                <c:pt idx="341">
                  <c:v>2.1600000000000001E-2</c:v>
                </c:pt>
                <c:pt idx="342">
                  <c:v>2.1600000000000001E-2</c:v>
                </c:pt>
                <c:pt idx="343">
                  <c:v>2.1600000000000001E-2</c:v>
                </c:pt>
                <c:pt idx="344">
                  <c:v>2.1610000000000001E-2</c:v>
                </c:pt>
                <c:pt idx="345">
                  <c:v>2.1610000000000001E-2</c:v>
                </c:pt>
                <c:pt idx="346">
                  <c:v>2.1610000000000001E-2</c:v>
                </c:pt>
                <c:pt idx="347">
                  <c:v>2.1610000000000001E-2</c:v>
                </c:pt>
                <c:pt idx="348">
                  <c:v>2.1610000000000001E-2</c:v>
                </c:pt>
                <c:pt idx="349">
                  <c:v>2.163E-2</c:v>
                </c:pt>
                <c:pt idx="350">
                  <c:v>2.163E-2</c:v>
                </c:pt>
                <c:pt idx="351">
                  <c:v>2.163E-2</c:v>
                </c:pt>
                <c:pt idx="352">
                  <c:v>2.164E-2</c:v>
                </c:pt>
                <c:pt idx="353">
                  <c:v>2.164E-2</c:v>
                </c:pt>
                <c:pt idx="354">
                  <c:v>2.164E-2</c:v>
                </c:pt>
                <c:pt idx="355">
                  <c:v>2.1649999999999999E-2</c:v>
                </c:pt>
                <c:pt idx="356">
                  <c:v>2.1649999999999999E-2</c:v>
                </c:pt>
                <c:pt idx="357">
                  <c:v>2.1649999999999999E-2</c:v>
                </c:pt>
                <c:pt idx="358">
                  <c:v>2.1649999999999999E-2</c:v>
                </c:pt>
                <c:pt idx="359">
                  <c:v>2.1669999999999998E-2</c:v>
                </c:pt>
                <c:pt idx="360">
                  <c:v>2.1669999999999998E-2</c:v>
                </c:pt>
                <c:pt idx="361">
                  <c:v>2.1669999999999998E-2</c:v>
                </c:pt>
                <c:pt idx="362">
                  <c:v>2.1680000000000001E-2</c:v>
                </c:pt>
                <c:pt idx="363">
                  <c:v>2.1680000000000001E-2</c:v>
                </c:pt>
                <c:pt idx="364">
                  <c:v>2.1680000000000001E-2</c:v>
                </c:pt>
                <c:pt idx="365">
                  <c:v>2.1700000000000001E-2</c:v>
                </c:pt>
                <c:pt idx="366">
                  <c:v>2.1700000000000001E-2</c:v>
                </c:pt>
                <c:pt idx="367">
                  <c:v>2.1700000000000001E-2</c:v>
                </c:pt>
                <c:pt idx="368">
                  <c:v>2.1729999999999999E-2</c:v>
                </c:pt>
                <c:pt idx="369">
                  <c:v>2.1729999999999999E-2</c:v>
                </c:pt>
                <c:pt idx="370">
                  <c:v>2.1729999999999999E-2</c:v>
                </c:pt>
                <c:pt idx="371">
                  <c:v>2.1749999999999999E-2</c:v>
                </c:pt>
                <c:pt idx="372">
                  <c:v>2.1749999999999999E-2</c:v>
                </c:pt>
                <c:pt idx="373">
                  <c:v>2.1749999999999999E-2</c:v>
                </c:pt>
                <c:pt idx="374">
                  <c:v>2.1770000000000001E-2</c:v>
                </c:pt>
                <c:pt idx="375">
                  <c:v>2.1770000000000001E-2</c:v>
                </c:pt>
                <c:pt idx="376">
                  <c:v>2.1770000000000001E-2</c:v>
                </c:pt>
                <c:pt idx="377">
                  <c:v>2.18E-2</c:v>
                </c:pt>
                <c:pt idx="378">
                  <c:v>2.18E-2</c:v>
                </c:pt>
                <c:pt idx="379">
                  <c:v>2.18E-2</c:v>
                </c:pt>
                <c:pt idx="380">
                  <c:v>2.1829999999999999E-2</c:v>
                </c:pt>
                <c:pt idx="381">
                  <c:v>2.1829999999999999E-2</c:v>
                </c:pt>
                <c:pt idx="382">
                  <c:v>2.1829999999999999E-2</c:v>
                </c:pt>
                <c:pt idx="383">
                  <c:v>2.1860000000000001E-2</c:v>
                </c:pt>
                <c:pt idx="384">
                  <c:v>2.1860000000000001E-2</c:v>
                </c:pt>
                <c:pt idx="385">
                  <c:v>2.1860000000000001E-2</c:v>
                </c:pt>
                <c:pt idx="386">
                  <c:v>2.189E-2</c:v>
                </c:pt>
                <c:pt idx="387">
                  <c:v>2.189E-2</c:v>
                </c:pt>
                <c:pt idx="388">
                  <c:v>2.189E-2</c:v>
                </c:pt>
                <c:pt idx="389">
                  <c:v>2.189E-2</c:v>
                </c:pt>
                <c:pt idx="390">
                  <c:v>2.1919999999999999E-2</c:v>
                </c:pt>
                <c:pt idx="391">
                  <c:v>2.1919999999999999E-2</c:v>
                </c:pt>
                <c:pt idx="392">
                  <c:v>2.1919999999999999E-2</c:v>
                </c:pt>
                <c:pt idx="393">
                  <c:v>2.1919999999999999E-2</c:v>
                </c:pt>
                <c:pt idx="394">
                  <c:v>2.1950000000000001E-2</c:v>
                </c:pt>
                <c:pt idx="395">
                  <c:v>2.1950000000000001E-2</c:v>
                </c:pt>
                <c:pt idx="396">
                  <c:v>2.1950000000000001E-2</c:v>
                </c:pt>
                <c:pt idx="397">
                  <c:v>2.198E-2</c:v>
                </c:pt>
                <c:pt idx="398">
                  <c:v>2.198E-2</c:v>
                </c:pt>
                <c:pt idx="399">
                  <c:v>2.198E-2</c:v>
                </c:pt>
                <c:pt idx="400">
                  <c:v>2.2009999999999998E-2</c:v>
                </c:pt>
                <c:pt idx="401">
                  <c:v>2.2009999999999998E-2</c:v>
                </c:pt>
                <c:pt idx="402">
                  <c:v>2.2009999999999998E-2</c:v>
                </c:pt>
                <c:pt idx="403">
                  <c:v>2.205E-2</c:v>
                </c:pt>
                <c:pt idx="404">
                  <c:v>2.205E-2</c:v>
                </c:pt>
                <c:pt idx="405">
                  <c:v>2.205E-2</c:v>
                </c:pt>
                <c:pt idx="406">
                  <c:v>2.2079999999999999E-2</c:v>
                </c:pt>
                <c:pt idx="407">
                  <c:v>2.2079999999999999E-2</c:v>
                </c:pt>
                <c:pt idx="408">
                  <c:v>2.2079999999999999E-2</c:v>
                </c:pt>
                <c:pt idx="409">
                  <c:v>2.2120000000000001E-2</c:v>
                </c:pt>
                <c:pt idx="410">
                  <c:v>2.2120000000000001E-2</c:v>
                </c:pt>
                <c:pt idx="411">
                  <c:v>2.2120000000000001E-2</c:v>
                </c:pt>
                <c:pt idx="412">
                  <c:v>2.215E-2</c:v>
                </c:pt>
                <c:pt idx="413">
                  <c:v>2.215E-2</c:v>
                </c:pt>
                <c:pt idx="414">
                  <c:v>2.215E-2</c:v>
                </c:pt>
                <c:pt idx="415">
                  <c:v>2.2179999999999998E-2</c:v>
                </c:pt>
                <c:pt idx="416">
                  <c:v>2.2179999999999998E-2</c:v>
                </c:pt>
                <c:pt idx="417">
                  <c:v>2.2179999999999998E-2</c:v>
                </c:pt>
                <c:pt idx="418">
                  <c:v>2.222E-2</c:v>
                </c:pt>
                <c:pt idx="419">
                  <c:v>2.222E-2</c:v>
                </c:pt>
                <c:pt idx="420">
                  <c:v>2.222E-2</c:v>
                </c:pt>
                <c:pt idx="421">
                  <c:v>2.2249999999999999E-2</c:v>
                </c:pt>
                <c:pt idx="422">
                  <c:v>2.2249999999999999E-2</c:v>
                </c:pt>
                <c:pt idx="423">
                  <c:v>2.2249999999999999E-2</c:v>
                </c:pt>
                <c:pt idx="424">
                  <c:v>2.2280000000000001E-2</c:v>
                </c:pt>
                <c:pt idx="425">
                  <c:v>2.2280000000000001E-2</c:v>
                </c:pt>
                <c:pt idx="426">
                  <c:v>2.2280000000000001E-2</c:v>
                </c:pt>
                <c:pt idx="427">
                  <c:v>2.231E-2</c:v>
                </c:pt>
                <c:pt idx="428">
                  <c:v>2.231E-2</c:v>
                </c:pt>
                <c:pt idx="429">
                  <c:v>2.231E-2</c:v>
                </c:pt>
                <c:pt idx="430">
                  <c:v>2.2339999999999999E-2</c:v>
                </c:pt>
                <c:pt idx="431">
                  <c:v>2.2339999999999999E-2</c:v>
                </c:pt>
                <c:pt idx="432">
                  <c:v>2.2339999999999999E-2</c:v>
                </c:pt>
                <c:pt idx="433">
                  <c:v>2.2370000000000001E-2</c:v>
                </c:pt>
                <c:pt idx="434">
                  <c:v>2.2370000000000001E-2</c:v>
                </c:pt>
                <c:pt idx="435">
                  <c:v>2.2370000000000001E-2</c:v>
                </c:pt>
                <c:pt idx="436">
                  <c:v>2.24E-2</c:v>
                </c:pt>
                <c:pt idx="437">
                  <c:v>2.24E-2</c:v>
                </c:pt>
                <c:pt idx="438">
                  <c:v>2.24E-2</c:v>
                </c:pt>
                <c:pt idx="439">
                  <c:v>2.24E-2</c:v>
                </c:pt>
                <c:pt idx="440">
                  <c:v>2.24E-2</c:v>
                </c:pt>
                <c:pt idx="441">
                  <c:v>2.2429999999999999E-2</c:v>
                </c:pt>
                <c:pt idx="442">
                  <c:v>2.2429999999999999E-2</c:v>
                </c:pt>
                <c:pt idx="443">
                  <c:v>2.2429999999999999E-2</c:v>
                </c:pt>
                <c:pt idx="444">
                  <c:v>2.2429999999999999E-2</c:v>
                </c:pt>
                <c:pt idx="445">
                  <c:v>2.2460000000000001E-2</c:v>
                </c:pt>
                <c:pt idx="446">
                  <c:v>2.2460000000000001E-2</c:v>
                </c:pt>
                <c:pt idx="447">
                  <c:v>2.2460000000000001E-2</c:v>
                </c:pt>
                <c:pt idx="448">
                  <c:v>2.2460000000000001E-2</c:v>
                </c:pt>
                <c:pt idx="449">
                  <c:v>2.249E-2</c:v>
                </c:pt>
                <c:pt idx="450">
                  <c:v>2.249E-2</c:v>
                </c:pt>
                <c:pt idx="451">
                  <c:v>2.249E-2</c:v>
                </c:pt>
                <c:pt idx="452">
                  <c:v>2.249E-2</c:v>
                </c:pt>
                <c:pt idx="453">
                  <c:v>2.2509999999999999E-2</c:v>
                </c:pt>
                <c:pt idx="454">
                  <c:v>2.2509999999999999E-2</c:v>
                </c:pt>
                <c:pt idx="455">
                  <c:v>2.2509999999999999E-2</c:v>
                </c:pt>
                <c:pt idx="456">
                  <c:v>2.2509999999999999E-2</c:v>
                </c:pt>
                <c:pt idx="457">
                  <c:v>2.2540000000000001E-2</c:v>
                </c:pt>
                <c:pt idx="458">
                  <c:v>2.2540000000000001E-2</c:v>
                </c:pt>
                <c:pt idx="459">
                  <c:v>2.2540000000000001E-2</c:v>
                </c:pt>
                <c:pt idx="460">
                  <c:v>2.2540000000000001E-2</c:v>
                </c:pt>
                <c:pt idx="461">
                  <c:v>2.257E-2</c:v>
                </c:pt>
                <c:pt idx="462">
                  <c:v>2.257E-2</c:v>
                </c:pt>
                <c:pt idx="463">
                  <c:v>2.257E-2</c:v>
                </c:pt>
                <c:pt idx="464">
                  <c:v>2.257E-2</c:v>
                </c:pt>
                <c:pt idx="465">
                  <c:v>2.257E-2</c:v>
                </c:pt>
                <c:pt idx="466">
                  <c:v>2.2589999999999999E-2</c:v>
                </c:pt>
                <c:pt idx="467">
                  <c:v>2.2589999999999999E-2</c:v>
                </c:pt>
                <c:pt idx="468">
                  <c:v>2.2589999999999999E-2</c:v>
                </c:pt>
                <c:pt idx="469">
                  <c:v>2.2589999999999999E-2</c:v>
                </c:pt>
                <c:pt idx="470">
                  <c:v>2.2589999999999999E-2</c:v>
                </c:pt>
                <c:pt idx="471">
                  <c:v>2.2610000000000002E-2</c:v>
                </c:pt>
                <c:pt idx="472">
                  <c:v>2.2610000000000002E-2</c:v>
                </c:pt>
                <c:pt idx="473">
                  <c:v>2.2610000000000002E-2</c:v>
                </c:pt>
                <c:pt idx="474">
                  <c:v>2.2610000000000002E-2</c:v>
                </c:pt>
                <c:pt idx="475">
                  <c:v>2.264E-2</c:v>
                </c:pt>
                <c:pt idx="476">
                  <c:v>2.264E-2</c:v>
                </c:pt>
                <c:pt idx="477">
                  <c:v>2.264E-2</c:v>
                </c:pt>
                <c:pt idx="478">
                  <c:v>2.264E-2</c:v>
                </c:pt>
                <c:pt idx="479">
                  <c:v>2.266E-2</c:v>
                </c:pt>
                <c:pt idx="480">
                  <c:v>2.266E-2</c:v>
                </c:pt>
                <c:pt idx="481">
                  <c:v>2.266E-2</c:v>
                </c:pt>
                <c:pt idx="482">
                  <c:v>2.266E-2</c:v>
                </c:pt>
                <c:pt idx="483">
                  <c:v>2.266E-2</c:v>
                </c:pt>
                <c:pt idx="484">
                  <c:v>2.2679999999999999E-2</c:v>
                </c:pt>
                <c:pt idx="485">
                  <c:v>2.2679999999999999E-2</c:v>
                </c:pt>
                <c:pt idx="486">
                  <c:v>2.2679999999999999E-2</c:v>
                </c:pt>
                <c:pt idx="487">
                  <c:v>2.2679999999999999E-2</c:v>
                </c:pt>
                <c:pt idx="488">
                  <c:v>2.2679999999999999E-2</c:v>
                </c:pt>
                <c:pt idx="489">
                  <c:v>2.2710000000000001E-2</c:v>
                </c:pt>
                <c:pt idx="490">
                  <c:v>2.2710000000000001E-2</c:v>
                </c:pt>
                <c:pt idx="491">
                  <c:v>2.2710000000000001E-2</c:v>
                </c:pt>
                <c:pt idx="492">
                  <c:v>2.2710000000000001E-2</c:v>
                </c:pt>
                <c:pt idx="493">
                  <c:v>2.273E-2</c:v>
                </c:pt>
                <c:pt idx="494">
                  <c:v>2.273E-2</c:v>
                </c:pt>
                <c:pt idx="495">
                  <c:v>2.273E-2</c:v>
                </c:pt>
                <c:pt idx="496">
                  <c:v>2.273E-2</c:v>
                </c:pt>
                <c:pt idx="497">
                  <c:v>2.273E-2</c:v>
                </c:pt>
                <c:pt idx="498">
                  <c:v>2.2749999999999999E-2</c:v>
                </c:pt>
                <c:pt idx="499">
                  <c:v>2.2749999999999999E-2</c:v>
                </c:pt>
                <c:pt idx="500">
                  <c:v>2.2749999999999999E-2</c:v>
                </c:pt>
                <c:pt idx="501">
                  <c:v>2.2749999999999999E-2</c:v>
                </c:pt>
                <c:pt idx="502">
                  <c:v>2.2749999999999999E-2</c:v>
                </c:pt>
                <c:pt idx="503">
                  <c:v>2.2749999999999999E-2</c:v>
                </c:pt>
                <c:pt idx="504">
                  <c:v>2.2780000000000002E-2</c:v>
                </c:pt>
                <c:pt idx="505">
                  <c:v>2.2780000000000002E-2</c:v>
                </c:pt>
                <c:pt idx="506">
                  <c:v>2.2780000000000002E-2</c:v>
                </c:pt>
                <c:pt idx="507">
                  <c:v>2.2780000000000002E-2</c:v>
                </c:pt>
                <c:pt idx="508">
                  <c:v>2.281E-2</c:v>
                </c:pt>
                <c:pt idx="509">
                  <c:v>2.281E-2</c:v>
                </c:pt>
                <c:pt idx="510">
                  <c:v>2.281E-2</c:v>
                </c:pt>
                <c:pt idx="511">
                  <c:v>2.281E-2</c:v>
                </c:pt>
                <c:pt idx="512">
                  <c:v>2.281E-2</c:v>
                </c:pt>
                <c:pt idx="513">
                  <c:v>2.281E-2</c:v>
                </c:pt>
                <c:pt idx="514">
                  <c:v>2.283E-2</c:v>
                </c:pt>
                <c:pt idx="515">
                  <c:v>2.283E-2</c:v>
                </c:pt>
                <c:pt idx="516">
                  <c:v>2.283E-2</c:v>
                </c:pt>
                <c:pt idx="517">
                  <c:v>2.283E-2</c:v>
                </c:pt>
                <c:pt idx="518">
                  <c:v>2.2859999999999998E-2</c:v>
                </c:pt>
                <c:pt idx="519">
                  <c:v>2.2859999999999998E-2</c:v>
                </c:pt>
                <c:pt idx="520">
                  <c:v>2.2859999999999998E-2</c:v>
                </c:pt>
                <c:pt idx="521">
                  <c:v>2.2859999999999998E-2</c:v>
                </c:pt>
                <c:pt idx="522">
                  <c:v>2.2859999999999998E-2</c:v>
                </c:pt>
                <c:pt idx="523">
                  <c:v>2.2859999999999998E-2</c:v>
                </c:pt>
                <c:pt idx="524">
                  <c:v>2.29E-2</c:v>
                </c:pt>
                <c:pt idx="525">
                  <c:v>2.29E-2</c:v>
                </c:pt>
                <c:pt idx="526">
                  <c:v>2.29E-2</c:v>
                </c:pt>
                <c:pt idx="527">
                  <c:v>2.29E-2</c:v>
                </c:pt>
                <c:pt idx="528">
                  <c:v>2.29E-2</c:v>
                </c:pt>
                <c:pt idx="529">
                  <c:v>2.2929999999999999E-2</c:v>
                </c:pt>
                <c:pt idx="530">
                  <c:v>2.2929999999999999E-2</c:v>
                </c:pt>
                <c:pt idx="531">
                  <c:v>2.2929999999999999E-2</c:v>
                </c:pt>
                <c:pt idx="532">
                  <c:v>2.2929999999999999E-2</c:v>
                </c:pt>
                <c:pt idx="533">
                  <c:v>2.2929999999999999E-2</c:v>
                </c:pt>
                <c:pt idx="534">
                  <c:v>2.2929999999999999E-2</c:v>
                </c:pt>
                <c:pt idx="535">
                  <c:v>2.2929999999999999E-2</c:v>
                </c:pt>
                <c:pt idx="536">
                  <c:v>2.2929999999999999E-2</c:v>
                </c:pt>
                <c:pt idx="537">
                  <c:v>2.2929999999999999E-2</c:v>
                </c:pt>
                <c:pt idx="538">
                  <c:v>2.2960000000000001E-2</c:v>
                </c:pt>
                <c:pt idx="539">
                  <c:v>2.2960000000000001E-2</c:v>
                </c:pt>
                <c:pt idx="540">
                  <c:v>2.2960000000000001E-2</c:v>
                </c:pt>
                <c:pt idx="541">
                  <c:v>2.2960000000000001E-2</c:v>
                </c:pt>
                <c:pt idx="542">
                  <c:v>2.2960000000000001E-2</c:v>
                </c:pt>
                <c:pt idx="543">
                  <c:v>2.3E-2</c:v>
                </c:pt>
                <c:pt idx="544">
                  <c:v>2.3E-2</c:v>
                </c:pt>
                <c:pt idx="545">
                  <c:v>2.3E-2</c:v>
                </c:pt>
                <c:pt idx="546">
                  <c:v>2.3E-2</c:v>
                </c:pt>
                <c:pt idx="547">
                  <c:v>2.3E-2</c:v>
                </c:pt>
                <c:pt idx="548">
                  <c:v>2.3E-2</c:v>
                </c:pt>
                <c:pt idx="549">
                  <c:v>2.3040000000000001E-2</c:v>
                </c:pt>
                <c:pt idx="550">
                  <c:v>2.3040000000000001E-2</c:v>
                </c:pt>
                <c:pt idx="551">
                  <c:v>2.3040000000000001E-2</c:v>
                </c:pt>
                <c:pt idx="552">
                  <c:v>2.3040000000000001E-2</c:v>
                </c:pt>
                <c:pt idx="553">
                  <c:v>2.3040000000000001E-2</c:v>
                </c:pt>
                <c:pt idx="554">
                  <c:v>2.3089999999999999E-2</c:v>
                </c:pt>
                <c:pt idx="555">
                  <c:v>2.3089999999999999E-2</c:v>
                </c:pt>
                <c:pt idx="556">
                  <c:v>2.3089999999999999E-2</c:v>
                </c:pt>
                <c:pt idx="557">
                  <c:v>2.3089999999999999E-2</c:v>
                </c:pt>
                <c:pt idx="558">
                  <c:v>2.3089999999999999E-2</c:v>
                </c:pt>
                <c:pt idx="559">
                  <c:v>2.3089999999999999E-2</c:v>
                </c:pt>
                <c:pt idx="560">
                  <c:v>2.3130000000000001E-2</c:v>
                </c:pt>
                <c:pt idx="561">
                  <c:v>2.3130000000000001E-2</c:v>
                </c:pt>
                <c:pt idx="562">
                  <c:v>2.3130000000000001E-2</c:v>
                </c:pt>
                <c:pt idx="563">
                  <c:v>2.3130000000000001E-2</c:v>
                </c:pt>
                <c:pt idx="564">
                  <c:v>2.3130000000000001E-2</c:v>
                </c:pt>
                <c:pt idx="565">
                  <c:v>2.3179999999999999E-2</c:v>
                </c:pt>
                <c:pt idx="566">
                  <c:v>2.3179999999999999E-2</c:v>
                </c:pt>
                <c:pt idx="567">
                  <c:v>2.3179999999999999E-2</c:v>
                </c:pt>
                <c:pt idx="568">
                  <c:v>2.3179999999999999E-2</c:v>
                </c:pt>
                <c:pt idx="569">
                  <c:v>2.3179999999999999E-2</c:v>
                </c:pt>
                <c:pt idx="570">
                  <c:v>2.324E-2</c:v>
                </c:pt>
                <c:pt idx="571">
                  <c:v>2.324E-2</c:v>
                </c:pt>
                <c:pt idx="572">
                  <c:v>2.324E-2</c:v>
                </c:pt>
                <c:pt idx="573">
                  <c:v>2.324E-2</c:v>
                </c:pt>
                <c:pt idx="574">
                  <c:v>2.324E-2</c:v>
                </c:pt>
                <c:pt idx="575">
                  <c:v>2.3300000000000001E-2</c:v>
                </c:pt>
                <c:pt idx="576">
                  <c:v>2.3300000000000001E-2</c:v>
                </c:pt>
                <c:pt idx="577">
                  <c:v>2.3300000000000001E-2</c:v>
                </c:pt>
                <c:pt idx="578">
                  <c:v>2.3300000000000001E-2</c:v>
                </c:pt>
                <c:pt idx="579">
                  <c:v>2.3300000000000001E-2</c:v>
                </c:pt>
                <c:pt idx="580">
                  <c:v>2.3300000000000001E-2</c:v>
                </c:pt>
                <c:pt idx="581">
                  <c:v>2.3359999999999999E-2</c:v>
                </c:pt>
                <c:pt idx="582">
                  <c:v>2.3359999999999999E-2</c:v>
                </c:pt>
                <c:pt idx="583">
                  <c:v>2.3359999999999999E-2</c:v>
                </c:pt>
                <c:pt idx="584">
                  <c:v>2.3359999999999999E-2</c:v>
                </c:pt>
                <c:pt idx="585">
                  <c:v>2.3359999999999999E-2</c:v>
                </c:pt>
                <c:pt idx="586">
                  <c:v>2.3359999999999999E-2</c:v>
                </c:pt>
                <c:pt idx="587">
                  <c:v>2.3429999999999999E-2</c:v>
                </c:pt>
                <c:pt idx="588">
                  <c:v>2.3429999999999999E-2</c:v>
                </c:pt>
                <c:pt idx="589">
                  <c:v>2.3429999999999999E-2</c:v>
                </c:pt>
                <c:pt idx="590">
                  <c:v>2.3429999999999999E-2</c:v>
                </c:pt>
                <c:pt idx="591">
                  <c:v>2.3429999999999999E-2</c:v>
                </c:pt>
                <c:pt idx="592">
                  <c:v>2.3429999999999999E-2</c:v>
                </c:pt>
                <c:pt idx="593">
                  <c:v>2.351E-2</c:v>
                </c:pt>
                <c:pt idx="594">
                  <c:v>2.351E-2</c:v>
                </c:pt>
                <c:pt idx="595">
                  <c:v>2.351E-2</c:v>
                </c:pt>
                <c:pt idx="596">
                  <c:v>2.351E-2</c:v>
                </c:pt>
                <c:pt idx="597">
                  <c:v>2.351E-2</c:v>
                </c:pt>
                <c:pt idx="598">
                  <c:v>2.359E-2</c:v>
                </c:pt>
                <c:pt idx="599">
                  <c:v>2.359E-2</c:v>
                </c:pt>
                <c:pt idx="600">
                  <c:v>2.359E-2</c:v>
                </c:pt>
                <c:pt idx="601">
                  <c:v>2.359E-2</c:v>
                </c:pt>
                <c:pt idx="602">
                  <c:v>2.359E-2</c:v>
                </c:pt>
                <c:pt idx="603">
                  <c:v>2.359E-2</c:v>
                </c:pt>
                <c:pt idx="604">
                  <c:v>2.368E-2</c:v>
                </c:pt>
                <c:pt idx="605">
                  <c:v>2.368E-2</c:v>
                </c:pt>
                <c:pt idx="606">
                  <c:v>2.368E-2</c:v>
                </c:pt>
                <c:pt idx="607">
                  <c:v>2.368E-2</c:v>
                </c:pt>
                <c:pt idx="608">
                  <c:v>2.368E-2</c:v>
                </c:pt>
                <c:pt idx="609">
                  <c:v>2.3769999999999999E-2</c:v>
                </c:pt>
                <c:pt idx="610">
                  <c:v>2.3769999999999999E-2</c:v>
                </c:pt>
                <c:pt idx="611">
                  <c:v>2.3769999999999999E-2</c:v>
                </c:pt>
                <c:pt idx="612">
                  <c:v>2.3769999999999999E-2</c:v>
                </c:pt>
                <c:pt idx="613">
                  <c:v>2.3769999999999999E-2</c:v>
                </c:pt>
                <c:pt idx="614">
                  <c:v>2.3859999999999999E-2</c:v>
                </c:pt>
                <c:pt idx="615">
                  <c:v>2.3859999999999999E-2</c:v>
                </c:pt>
                <c:pt idx="616">
                  <c:v>2.3859999999999999E-2</c:v>
                </c:pt>
                <c:pt idx="617">
                  <c:v>2.3859999999999999E-2</c:v>
                </c:pt>
                <c:pt idx="618">
                  <c:v>2.3859999999999999E-2</c:v>
                </c:pt>
                <c:pt idx="619">
                  <c:v>2.3859999999999999E-2</c:v>
                </c:pt>
                <c:pt idx="620">
                  <c:v>2.3859999999999999E-2</c:v>
                </c:pt>
                <c:pt idx="621">
                  <c:v>2.3959999999999999E-2</c:v>
                </c:pt>
                <c:pt idx="622">
                  <c:v>2.3959999999999999E-2</c:v>
                </c:pt>
                <c:pt idx="623">
                  <c:v>2.3959999999999999E-2</c:v>
                </c:pt>
                <c:pt idx="624">
                  <c:v>2.3959999999999999E-2</c:v>
                </c:pt>
                <c:pt idx="625">
                  <c:v>2.3959999999999999E-2</c:v>
                </c:pt>
                <c:pt idx="626">
                  <c:v>2.3959999999999999E-2</c:v>
                </c:pt>
                <c:pt idx="627">
                  <c:v>2.3959999999999999E-2</c:v>
                </c:pt>
                <c:pt idx="628">
                  <c:v>2.4070000000000001E-2</c:v>
                </c:pt>
                <c:pt idx="629">
                  <c:v>2.4070000000000001E-2</c:v>
                </c:pt>
                <c:pt idx="630">
                  <c:v>2.4070000000000001E-2</c:v>
                </c:pt>
                <c:pt idx="631">
                  <c:v>2.4070000000000001E-2</c:v>
                </c:pt>
                <c:pt idx="632">
                  <c:v>2.4070000000000001E-2</c:v>
                </c:pt>
                <c:pt idx="633">
                  <c:v>2.4070000000000001E-2</c:v>
                </c:pt>
                <c:pt idx="634">
                  <c:v>2.4170000000000001E-2</c:v>
                </c:pt>
                <c:pt idx="635">
                  <c:v>2.4170000000000001E-2</c:v>
                </c:pt>
                <c:pt idx="636">
                  <c:v>2.4170000000000001E-2</c:v>
                </c:pt>
                <c:pt idx="637">
                  <c:v>2.4170000000000001E-2</c:v>
                </c:pt>
                <c:pt idx="638">
                  <c:v>2.4170000000000001E-2</c:v>
                </c:pt>
                <c:pt idx="639">
                  <c:v>2.4170000000000001E-2</c:v>
                </c:pt>
                <c:pt idx="640">
                  <c:v>2.4170000000000001E-2</c:v>
                </c:pt>
                <c:pt idx="641">
                  <c:v>2.4170000000000001E-2</c:v>
                </c:pt>
                <c:pt idx="642">
                  <c:v>2.4170000000000001E-2</c:v>
                </c:pt>
                <c:pt idx="643">
                  <c:v>2.4299999999999999E-2</c:v>
                </c:pt>
                <c:pt idx="644">
                  <c:v>2.4299999999999999E-2</c:v>
                </c:pt>
                <c:pt idx="645">
                  <c:v>2.4299999999999999E-2</c:v>
                </c:pt>
                <c:pt idx="646">
                  <c:v>2.4299999999999999E-2</c:v>
                </c:pt>
                <c:pt idx="647">
                  <c:v>2.4299999999999999E-2</c:v>
                </c:pt>
                <c:pt idx="648">
                  <c:v>2.4299999999999999E-2</c:v>
                </c:pt>
                <c:pt idx="649">
                  <c:v>2.4410000000000001E-2</c:v>
                </c:pt>
                <c:pt idx="650">
                  <c:v>2.4410000000000001E-2</c:v>
                </c:pt>
                <c:pt idx="651">
                  <c:v>2.4410000000000001E-2</c:v>
                </c:pt>
                <c:pt idx="652">
                  <c:v>2.4410000000000001E-2</c:v>
                </c:pt>
                <c:pt idx="653">
                  <c:v>2.4410000000000001E-2</c:v>
                </c:pt>
                <c:pt idx="654">
                  <c:v>2.4410000000000001E-2</c:v>
                </c:pt>
                <c:pt idx="655">
                  <c:v>2.4539999999999999E-2</c:v>
                </c:pt>
                <c:pt idx="656">
                  <c:v>2.4539999999999999E-2</c:v>
                </c:pt>
                <c:pt idx="657">
                  <c:v>2.4539999999999999E-2</c:v>
                </c:pt>
                <c:pt idx="658">
                  <c:v>2.4539999999999999E-2</c:v>
                </c:pt>
                <c:pt idx="659">
                  <c:v>2.4539999999999999E-2</c:v>
                </c:pt>
                <c:pt idx="660">
                  <c:v>2.4539999999999999E-2</c:v>
                </c:pt>
                <c:pt idx="661">
                  <c:v>2.4660000000000001E-2</c:v>
                </c:pt>
                <c:pt idx="662">
                  <c:v>2.4660000000000001E-2</c:v>
                </c:pt>
                <c:pt idx="663">
                  <c:v>2.4660000000000001E-2</c:v>
                </c:pt>
                <c:pt idx="664">
                  <c:v>2.4660000000000001E-2</c:v>
                </c:pt>
                <c:pt idx="665">
                  <c:v>2.4660000000000001E-2</c:v>
                </c:pt>
                <c:pt idx="666">
                  <c:v>2.4660000000000001E-2</c:v>
                </c:pt>
                <c:pt idx="667">
                  <c:v>2.479E-2</c:v>
                </c:pt>
                <c:pt idx="668">
                  <c:v>2.479E-2</c:v>
                </c:pt>
                <c:pt idx="669">
                  <c:v>2.479E-2</c:v>
                </c:pt>
                <c:pt idx="670">
                  <c:v>2.479E-2</c:v>
                </c:pt>
                <c:pt idx="671">
                  <c:v>2.479E-2</c:v>
                </c:pt>
                <c:pt idx="672">
                  <c:v>2.479E-2</c:v>
                </c:pt>
                <c:pt idx="673">
                  <c:v>2.479E-2</c:v>
                </c:pt>
                <c:pt idx="674">
                  <c:v>2.479E-2</c:v>
                </c:pt>
                <c:pt idx="675">
                  <c:v>2.4930000000000001E-2</c:v>
                </c:pt>
                <c:pt idx="676">
                  <c:v>2.4930000000000001E-2</c:v>
                </c:pt>
                <c:pt idx="677">
                  <c:v>2.4930000000000001E-2</c:v>
                </c:pt>
                <c:pt idx="678">
                  <c:v>2.4930000000000001E-2</c:v>
                </c:pt>
                <c:pt idx="679">
                  <c:v>2.4930000000000001E-2</c:v>
                </c:pt>
                <c:pt idx="680">
                  <c:v>2.4930000000000001E-2</c:v>
                </c:pt>
                <c:pt idx="681">
                  <c:v>2.5069999999999999E-2</c:v>
                </c:pt>
                <c:pt idx="682">
                  <c:v>2.5069999999999999E-2</c:v>
                </c:pt>
                <c:pt idx="683">
                  <c:v>2.5069999999999999E-2</c:v>
                </c:pt>
                <c:pt idx="684">
                  <c:v>2.5069999999999999E-2</c:v>
                </c:pt>
                <c:pt idx="685">
                  <c:v>2.5069999999999999E-2</c:v>
                </c:pt>
                <c:pt idx="686">
                  <c:v>2.52E-2</c:v>
                </c:pt>
                <c:pt idx="687">
                  <c:v>2.52E-2</c:v>
                </c:pt>
                <c:pt idx="688">
                  <c:v>2.52E-2</c:v>
                </c:pt>
                <c:pt idx="689">
                  <c:v>2.52E-2</c:v>
                </c:pt>
              </c:numCache>
            </c:numRef>
          </c:yVal>
          <c:smooth val="0"/>
          <c:extLst>
            <c:ext xmlns:c16="http://schemas.microsoft.com/office/drawing/2014/chart" uri="{C3380CC4-5D6E-409C-BE32-E72D297353CC}">
              <c16:uniqueId val="{0000000C-8DA4-421E-BCE1-212500ADC481}"/>
            </c:ext>
          </c:extLst>
        </c:ser>
        <c:ser>
          <c:idx val="13"/>
          <c:order val="13"/>
          <c:tx>
            <c:strRef>
              <c:f>Cs_Results!$P$2</c:f>
              <c:strCache>
                <c:ptCount val="1"/>
                <c:pt idx="0">
                  <c:v>SGTR-C</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Cs_Results!$P$3:$P$692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4.8900000000000003E-5</c:v>
                </c:pt>
                <c:pt idx="222">
                  <c:v>4.8900000000000003E-5</c:v>
                </c:pt>
                <c:pt idx="223">
                  <c:v>4.8900000000000003E-5</c:v>
                </c:pt>
                <c:pt idx="224">
                  <c:v>4.8900000000000003E-5</c:v>
                </c:pt>
                <c:pt idx="225">
                  <c:v>4.8900000000000003E-5</c:v>
                </c:pt>
                <c:pt idx="226">
                  <c:v>4.8900000000000003E-5</c:v>
                </c:pt>
                <c:pt idx="227">
                  <c:v>7.8589999999999997E-3</c:v>
                </c:pt>
                <c:pt idx="228">
                  <c:v>7.8589999999999997E-3</c:v>
                </c:pt>
                <c:pt idx="229">
                  <c:v>9.9389999999999999E-3</c:v>
                </c:pt>
                <c:pt idx="230">
                  <c:v>9.9389999999999999E-3</c:v>
                </c:pt>
                <c:pt idx="231">
                  <c:v>9.9389999999999999E-3</c:v>
                </c:pt>
                <c:pt idx="232">
                  <c:v>9.9389999999999999E-3</c:v>
                </c:pt>
                <c:pt idx="233">
                  <c:v>1.068E-2</c:v>
                </c:pt>
                <c:pt idx="234">
                  <c:v>1.068E-2</c:v>
                </c:pt>
                <c:pt idx="235">
                  <c:v>1.068E-2</c:v>
                </c:pt>
                <c:pt idx="236">
                  <c:v>1.068E-2</c:v>
                </c:pt>
                <c:pt idx="237">
                  <c:v>1.068E-2</c:v>
                </c:pt>
                <c:pt idx="238">
                  <c:v>1.068E-2</c:v>
                </c:pt>
                <c:pt idx="239">
                  <c:v>1.068E-2</c:v>
                </c:pt>
                <c:pt idx="240">
                  <c:v>1.068E-2</c:v>
                </c:pt>
                <c:pt idx="241">
                  <c:v>1.068E-2</c:v>
                </c:pt>
                <c:pt idx="242">
                  <c:v>1.068E-2</c:v>
                </c:pt>
                <c:pt idx="243">
                  <c:v>1.068E-2</c:v>
                </c:pt>
                <c:pt idx="244">
                  <c:v>1.068E-2</c:v>
                </c:pt>
                <c:pt idx="245">
                  <c:v>1.068E-2</c:v>
                </c:pt>
                <c:pt idx="246">
                  <c:v>1.068E-2</c:v>
                </c:pt>
                <c:pt idx="247">
                  <c:v>1.068E-2</c:v>
                </c:pt>
                <c:pt idx="248">
                  <c:v>1.068E-2</c:v>
                </c:pt>
                <c:pt idx="249">
                  <c:v>1.068E-2</c:v>
                </c:pt>
                <c:pt idx="250">
                  <c:v>1.068E-2</c:v>
                </c:pt>
                <c:pt idx="251">
                  <c:v>1.068E-2</c:v>
                </c:pt>
                <c:pt idx="252">
                  <c:v>1.068E-2</c:v>
                </c:pt>
                <c:pt idx="253">
                  <c:v>1.068E-2</c:v>
                </c:pt>
                <c:pt idx="254">
                  <c:v>1.068E-2</c:v>
                </c:pt>
                <c:pt idx="255">
                  <c:v>1.068E-2</c:v>
                </c:pt>
                <c:pt idx="256">
                  <c:v>1.068E-2</c:v>
                </c:pt>
                <c:pt idx="257">
                  <c:v>1.0710000000000001E-2</c:v>
                </c:pt>
                <c:pt idx="258">
                  <c:v>1.0710000000000001E-2</c:v>
                </c:pt>
                <c:pt idx="259">
                  <c:v>1.0710000000000001E-2</c:v>
                </c:pt>
                <c:pt idx="260">
                  <c:v>1.0710000000000001E-2</c:v>
                </c:pt>
                <c:pt idx="261">
                  <c:v>1.0710000000000001E-2</c:v>
                </c:pt>
                <c:pt idx="262">
                  <c:v>1.0710000000000001E-2</c:v>
                </c:pt>
                <c:pt idx="263">
                  <c:v>1.0710000000000001E-2</c:v>
                </c:pt>
                <c:pt idx="264">
                  <c:v>1.0710000000000001E-2</c:v>
                </c:pt>
                <c:pt idx="265">
                  <c:v>1.0710000000000001E-2</c:v>
                </c:pt>
                <c:pt idx="266">
                  <c:v>1.0710000000000001E-2</c:v>
                </c:pt>
                <c:pt idx="267">
                  <c:v>1.0710000000000001E-2</c:v>
                </c:pt>
                <c:pt idx="268">
                  <c:v>1.0710000000000001E-2</c:v>
                </c:pt>
                <c:pt idx="269">
                  <c:v>1.0710000000000001E-2</c:v>
                </c:pt>
                <c:pt idx="270">
                  <c:v>1.0710000000000001E-2</c:v>
                </c:pt>
                <c:pt idx="271">
                  <c:v>1.0710000000000001E-2</c:v>
                </c:pt>
                <c:pt idx="272">
                  <c:v>1.0710000000000001E-2</c:v>
                </c:pt>
                <c:pt idx="273">
                  <c:v>1.0710000000000001E-2</c:v>
                </c:pt>
                <c:pt idx="274">
                  <c:v>1.0710000000000001E-2</c:v>
                </c:pt>
                <c:pt idx="275">
                  <c:v>1.0710000000000001E-2</c:v>
                </c:pt>
                <c:pt idx="276">
                  <c:v>1.0710000000000001E-2</c:v>
                </c:pt>
                <c:pt idx="277">
                  <c:v>1.0710000000000001E-2</c:v>
                </c:pt>
                <c:pt idx="278">
                  <c:v>1.0710000000000001E-2</c:v>
                </c:pt>
                <c:pt idx="279">
                  <c:v>1.072E-2</c:v>
                </c:pt>
                <c:pt idx="280">
                  <c:v>1.072E-2</c:v>
                </c:pt>
                <c:pt idx="281">
                  <c:v>1.072E-2</c:v>
                </c:pt>
                <c:pt idx="282">
                  <c:v>1.072E-2</c:v>
                </c:pt>
                <c:pt idx="283">
                  <c:v>1.072E-2</c:v>
                </c:pt>
                <c:pt idx="284">
                  <c:v>1.072E-2</c:v>
                </c:pt>
                <c:pt idx="285">
                  <c:v>1.072E-2</c:v>
                </c:pt>
                <c:pt idx="286">
                  <c:v>1.072E-2</c:v>
                </c:pt>
                <c:pt idx="287">
                  <c:v>1.072E-2</c:v>
                </c:pt>
                <c:pt idx="288">
                  <c:v>1.072E-2</c:v>
                </c:pt>
                <c:pt idx="289">
                  <c:v>1.072E-2</c:v>
                </c:pt>
                <c:pt idx="290">
                  <c:v>1.072E-2</c:v>
                </c:pt>
                <c:pt idx="291">
                  <c:v>1.072E-2</c:v>
                </c:pt>
                <c:pt idx="292">
                  <c:v>1.072E-2</c:v>
                </c:pt>
                <c:pt idx="293">
                  <c:v>1.072E-2</c:v>
                </c:pt>
                <c:pt idx="294">
                  <c:v>1.072E-2</c:v>
                </c:pt>
                <c:pt idx="295">
                  <c:v>1.072E-2</c:v>
                </c:pt>
                <c:pt idx="296">
                  <c:v>1.072E-2</c:v>
                </c:pt>
                <c:pt idx="297">
                  <c:v>1.072E-2</c:v>
                </c:pt>
                <c:pt idx="298">
                  <c:v>1.072E-2</c:v>
                </c:pt>
                <c:pt idx="299">
                  <c:v>1.072E-2</c:v>
                </c:pt>
                <c:pt idx="300">
                  <c:v>1.072E-2</c:v>
                </c:pt>
                <c:pt idx="301">
                  <c:v>1.072E-2</c:v>
                </c:pt>
                <c:pt idx="302">
                  <c:v>1.072E-2</c:v>
                </c:pt>
                <c:pt idx="303">
                  <c:v>1.073E-2</c:v>
                </c:pt>
                <c:pt idx="304">
                  <c:v>1.073E-2</c:v>
                </c:pt>
                <c:pt idx="305">
                  <c:v>1.073E-2</c:v>
                </c:pt>
                <c:pt idx="306">
                  <c:v>1.073E-2</c:v>
                </c:pt>
                <c:pt idx="307">
                  <c:v>1.073E-2</c:v>
                </c:pt>
                <c:pt idx="308">
                  <c:v>1.074E-2</c:v>
                </c:pt>
                <c:pt idx="309">
                  <c:v>1.074E-2</c:v>
                </c:pt>
                <c:pt idx="310">
                  <c:v>1.074E-2</c:v>
                </c:pt>
                <c:pt idx="311">
                  <c:v>1.0749999999999999E-2</c:v>
                </c:pt>
                <c:pt idx="312">
                  <c:v>1.0749999999999999E-2</c:v>
                </c:pt>
                <c:pt idx="313">
                  <c:v>1.0749999999999999E-2</c:v>
                </c:pt>
                <c:pt idx="314">
                  <c:v>1.0749999999999999E-2</c:v>
                </c:pt>
                <c:pt idx="315">
                  <c:v>1.0749999999999999E-2</c:v>
                </c:pt>
                <c:pt idx="316">
                  <c:v>1.076E-2</c:v>
                </c:pt>
                <c:pt idx="317">
                  <c:v>1.076E-2</c:v>
                </c:pt>
                <c:pt idx="318">
                  <c:v>1.076E-2</c:v>
                </c:pt>
                <c:pt idx="319">
                  <c:v>1.077E-2</c:v>
                </c:pt>
                <c:pt idx="320">
                  <c:v>1.077E-2</c:v>
                </c:pt>
                <c:pt idx="321">
                  <c:v>1.077E-2</c:v>
                </c:pt>
                <c:pt idx="322">
                  <c:v>1.077E-2</c:v>
                </c:pt>
                <c:pt idx="323">
                  <c:v>1.077E-2</c:v>
                </c:pt>
                <c:pt idx="324">
                  <c:v>1.077E-2</c:v>
                </c:pt>
                <c:pt idx="325">
                  <c:v>1.077E-2</c:v>
                </c:pt>
                <c:pt idx="326">
                  <c:v>1.077E-2</c:v>
                </c:pt>
                <c:pt idx="327">
                  <c:v>1.077E-2</c:v>
                </c:pt>
                <c:pt idx="328">
                  <c:v>1.077E-2</c:v>
                </c:pt>
                <c:pt idx="329">
                  <c:v>1.077E-2</c:v>
                </c:pt>
                <c:pt idx="330">
                  <c:v>1.077E-2</c:v>
                </c:pt>
                <c:pt idx="331">
                  <c:v>1.078E-2</c:v>
                </c:pt>
                <c:pt idx="332">
                  <c:v>1.078E-2</c:v>
                </c:pt>
                <c:pt idx="333">
                  <c:v>1.078E-2</c:v>
                </c:pt>
                <c:pt idx="334">
                  <c:v>1.0789999999999999E-2</c:v>
                </c:pt>
                <c:pt idx="335">
                  <c:v>1.0789999999999999E-2</c:v>
                </c:pt>
                <c:pt idx="336">
                  <c:v>1.0789999999999999E-2</c:v>
                </c:pt>
                <c:pt idx="337">
                  <c:v>1.0789999999999999E-2</c:v>
                </c:pt>
                <c:pt idx="338">
                  <c:v>1.0789999999999999E-2</c:v>
                </c:pt>
                <c:pt idx="339">
                  <c:v>1.0789999999999999E-2</c:v>
                </c:pt>
                <c:pt idx="340">
                  <c:v>1.0800000000000001E-2</c:v>
                </c:pt>
                <c:pt idx="341">
                  <c:v>1.0800000000000001E-2</c:v>
                </c:pt>
                <c:pt idx="342">
                  <c:v>1.0800000000000001E-2</c:v>
                </c:pt>
                <c:pt idx="343">
                  <c:v>1.081E-2</c:v>
                </c:pt>
                <c:pt idx="344">
                  <c:v>1.081E-2</c:v>
                </c:pt>
                <c:pt idx="345">
                  <c:v>1.081E-2</c:v>
                </c:pt>
                <c:pt idx="346">
                  <c:v>1.081E-2</c:v>
                </c:pt>
                <c:pt idx="347">
                  <c:v>1.081E-2</c:v>
                </c:pt>
                <c:pt idx="348">
                  <c:v>1.081E-2</c:v>
                </c:pt>
                <c:pt idx="349">
                  <c:v>1.081E-2</c:v>
                </c:pt>
                <c:pt idx="350">
                  <c:v>1.081E-2</c:v>
                </c:pt>
                <c:pt idx="351">
                  <c:v>1.082E-2</c:v>
                </c:pt>
                <c:pt idx="352">
                  <c:v>1.082E-2</c:v>
                </c:pt>
                <c:pt idx="353">
                  <c:v>1.082E-2</c:v>
                </c:pt>
                <c:pt idx="354">
                  <c:v>1.0829999999999999E-2</c:v>
                </c:pt>
                <c:pt idx="355">
                  <c:v>1.0829999999999999E-2</c:v>
                </c:pt>
                <c:pt idx="356">
                  <c:v>1.0829999999999999E-2</c:v>
                </c:pt>
                <c:pt idx="357">
                  <c:v>1.0829999999999999E-2</c:v>
                </c:pt>
                <c:pt idx="358">
                  <c:v>1.0840000000000001E-2</c:v>
                </c:pt>
                <c:pt idx="359">
                  <c:v>1.0840000000000001E-2</c:v>
                </c:pt>
                <c:pt idx="360">
                  <c:v>1.0840000000000001E-2</c:v>
                </c:pt>
                <c:pt idx="361">
                  <c:v>1.0840000000000001E-2</c:v>
                </c:pt>
                <c:pt idx="362">
                  <c:v>1.0840000000000001E-2</c:v>
                </c:pt>
                <c:pt idx="363">
                  <c:v>1.0840000000000001E-2</c:v>
                </c:pt>
                <c:pt idx="364">
                  <c:v>1.085E-2</c:v>
                </c:pt>
                <c:pt idx="365">
                  <c:v>1.085E-2</c:v>
                </c:pt>
                <c:pt idx="366">
                  <c:v>1.085E-2</c:v>
                </c:pt>
                <c:pt idx="367">
                  <c:v>1.085E-2</c:v>
                </c:pt>
                <c:pt idx="368">
                  <c:v>1.085E-2</c:v>
                </c:pt>
                <c:pt idx="369">
                  <c:v>1.085E-2</c:v>
                </c:pt>
                <c:pt idx="370">
                  <c:v>1.086E-2</c:v>
                </c:pt>
                <c:pt idx="371">
                  <c:v>1.086E-2</c:v>
                </c:pt>
                <c:pt idx="372">
                  <c:v>1.086E-2</c:v>
                </c:pt>
                <c:pt idx="373">
                  <c:v>1.086E-2</c:v>
                </c:pt>
                <c:pt idx="374">
                  <c:v>1.086E-2</c:v>
                </c:pt>
                <c:pt idx="375">
                  <c:v>1.086E-2</c:v>
                </c:pt>
                <c:pt idx="376">
                  <c:v>1.0869999999999999E-2</c:v>
                </c:pt>
                <c:pt idx="377">
                  <c:v>1.0869999999999999E-2</c:v>
                </c:pt>
                <c:pt idx="378">
                  <c:v>1.0869999999999999E-2</c:v>
                </c:pt>
                <c:pt idx="379">
                  <c:v>1.0869999999999999E-2</c:v>
                </c:pt>
                <c:pt idx="380">
                  <c:v>1.0869999999999999E-2</c:v>
                </c:pt>
                <c:pt idx="381">
                  <c:v>1.0869999999999999E-2</c:v>
                </c:pt>
                <c:pt idx="382">
                  <c:v>1.0880000000000001E-2</c:v>
                </c:pt>
                <c:pt idx="383">
                  <c:v>1.0880000000000001E-2</c:v>
                </c:pt>
                <c:pt idx="384">
                  <c:v>1.0880000000000001E-2</c:v>
                </c:pt>
                <c:pt idx="385">
                  <c:v>1.0880000000000001E-2</c:v>
                </c:pt>
                <c:pt idx="386">
                  <c:v>1.0880000000000001E-2</c:v>
                </c:pt>
                <c:pt idx="387">
                  <c:v>1.0880000000000001E-2</c:v>
                </c:pt>
                <c:pt idx="388">
                  <c:v>1.0880000000000001E-2</c:v>
                </c:pt>
                <c:pt idx="389">
                  <c:v>1.0880000000000001E-2</c:v>
                </c:pt>
                <c:pt idx="390">
                  <c:v>1.0880000000000001E-2</c:v>
                </c:pt>
                <c:pt idx="391">
                  <c:v>1.0880000000000001E-2</c:v>
                </c:pt>
                <c:pt idx="392">
                  <c:v>1.0880000000000001E-2</c:v>
                </c:pt>
                <c:pt idx="393">
                  <c:v>1.089E-2</c:v>
                </c:pt>
                <c:pt idx="394">
                  <c:v>1.089E-2</c:v>
                </c:pt>
                <c:pt idx="395">
                  <c:v>1.089E-2</c:v>
                </c:pt>
                <c:pt idx="396">
                  <c:v>1.089E-2</c:v>
                </c:pt>
                <c:pt idx="397">
                  <c:v>1.089E-2</c:v>
                </c:pt>
                <c:pt idx="398">
                  <c:v>1.089E-2</c:v>
                </c:pt>
                <c:pt idx="399">
                  <c:v>1.089E-2</c:v>
                </c:pt>
                <c:pt idx="400">
                  <c:v>1.089E-2</c:v>
                </c:pt>
                <c:pt idx="401">
                  <c:v>1.089E-2</c:v>
                </c:pt>
                <c:pt idx="402">
                  <c:v>1.09E-2</c:v>
                </c:pt>
                <c:pt idx="403">
                  <c:v>1.09E-2</c:v>
                </c:pt>
                <c:pt idx="404">
                  <c:v>1.09E-2</c:v>
                </c:pt>
                <c:pt idx="405">
                  <c:v>1.09E-2</c:v>
                </c:pt>
                <c:pt idx="406">
                  <c:v>1.09E-2</c:v>
                </c:pt>
                <c:pt idx="407">
                  <c:v>1.09E-2</c:v>
                </c:pt>
                <c:pt idx="408">
                  <c:v>1.09E-2</c:v>
                </c:pt>
                <c:pt idx="409">
                  <c:v>1.09E-2</c:v>
                </c:pt>
                <c:pt idx="410">
                  <c:v>1.09E-2</c:v>
                </c:pt>
                <c:pt idx="411">
                  <c:v>1.09E-2</c:v>
                </c:pt>
                <c:pt idx="412">
                  <c:v>1.09E-2</c:v>
                </c:pt>
                <c:pt idx="413">
                  <c:v>1.09E-2</c:v>
                </c:pt>
                <c:pt idx="414">
                  <c:v>1.091E-2</c:v>
                </c:pt>
                <c:pt idx="415">
                  <c:v>1.091E-2</c:v>
                </c:pt>
                <c:pt idx="416">
                  <c:v>1.091E-2</c:v>
                </c:pt>
                <c:pt idx="417">
                  <c:v>1.091E-2</c:v>
                </c:pt>
                <c:pt idx="418">
                  <c:v>1.091E-2</c:v>
                </c:pt>
                <c:pt idx="419">
                  <c:v>1.091E-2</c:v>
                </c:pt>
                <c:pt idx="420">
                  <c:v>1.091E-2</c:v>
                </c:pt>
                <c:pt idx="421">
                  <c:v>1.091E-2</c:v>
                </c:pt>
                <c:pt idx="422">
                  <c:v>1.091E-2</c:v>
                </c:pt>
                <c:pt idx="423">
                  <c:v>1.091E-2</c:v>
                </c:pt>
                <c:pt idx="424">
                  <c:v>1.091E-2</c:v>
                </c:pt>
                <c:pt idx="425">
                  <c:v>1.091E-2</c:v>
                </c:pt>
                <c:pt idx="426">
                  <c:v>1.091E-2</c:v>
                </c:pt>
                <c:pt idx="427">
                  <c:v>1.091E-2</c:v>
                </c:pt>
                <c:pt idx="428">
                  <c:v>1.091E-2</c:v>
                </c:pt>
                <c:pt idx="429">
                  <c:v>1.0919999999999999E-2</c:v>
                </c:pt>
                <c:pt idx="430">
                  <c:v>1.0919999999999999E-2</c:v>
                </c:pt>
                <c:pt idx="431">
                  <c:v>1.0919999999999999E-2</c:v>
                </c:pt>
                <c:pt idx="432">
                  <c:v>1.0919999999999999E-2</c:v>
                </c:pt>
                <c:pt idx="433">
                  <c:v>1.0919999999999999E-2</c:v>
                </c:pt>
                <c:pt idx="434">
                  <c:v>1.0919999999999999E-2</c:v>
                </c:pt>
                <c:pt idx="435">
                  <c:v>1.0919999999999999E-2</c:v>
                </c:pt>
                <c:pt idx="436">
                  <c:v>1.0919999999999999E-2</c:v>
                </c:pt>
                <c:pt idx="437">
                  <c:v>1.0919999999999999E-2</c:v>
                </c:pt>
                <c:pt idx="438">
                  <c:v>1.0919999999999999E-2</c:v>
                </c:pt>
                <c:pt idx="439">
                  <c:v>1.0919999999999999E-2</c:v>
                </c:pt>
                <c:pt idx="440">
                  <c:v>1.0919999999999999E-2</c:v>
                </c:pt>
                <c:pt idx="441">
                  <c:v>1.0919999999999999E-2</c:v>
                </c:pt>
                <c:pt idx="442">
                  <c:v>1.0919999999999999E-2</c:v>
                </c:pt>
                <c:pt idx="443">
                  <c:v>1.0919999999999999E-2</c:v>
                </c:pt>
                <c:pt idx="444">
                  <c:v>1.0919999999999999E-2</c:v>
                </c:pt>
                <c:pt idx="445">
                  <c:v>1.0919999999999999E-2</c:v>
                </c:pt>
                <c:pt idx="446">
                  <c:v>1.0919999999999999E-2</c:v>
                </c:pt>
                <c:pt idx="447">
                  <c:v>1.0919999999999999E-2</c:v>
                </c:pt>
                <c:pt idx="448">
                  <c:v>1.093E-2</c:v>
                </c:pt>
                <c:pt idx="449">
                  <c:v>1.093E-2</c:v>
                </c:pt>
                <c:pt idx="450">
                  <c:v>1.093E-2</c:v>
                </c:pt>
                <c:pt idx="451">
                  <c:v>1.093E-2</c:v>
                </c:pt>
                <c:pt idx="452">
                  <c:v>1.093E-2</c:v>
                </c:pt>
                <c:pt idx="453">
                  <c:v>1.093E-2</c:v>
                </c:pt>
                <c:pt idx="454">
                  <c:v>1.093E-2</c:v>
                </c:pt>
                <c:pt idx="455">
                  <c:v>1.093E-2</c:v>
                </c:pt>
                <c:pt idx="456">
                  <c:v>1.093E-2</c:v>
                </c:pt>
                <c:pt idx="457">
                  <c:v>1.093E-2</c:v>
                </c:pt>
                <c:pt idx="458">
                  <c:v>1.093E-2</c:v>
                </c:pt>
                <c:pt idx="459">
                  <c:v>1.093E-2</c:v>
                </c:pt>
                <c:pt idx="460">
                  <c:v>1.093E-2</c:v>
                </c:pt>
                <c:pt idx="461">
                  <c:v>1.093E-2</c:v>
                </c:pt>
                <c:pt idx="462">
                  <c:v>1.093E-2</c:v>
                </c:pt>
                <c:pt idx="463">
                  <c:v>1.093E-2</c:v>
                </c:pt>
                <c:pt idx="464">
                  <c:v>1.093E-2</c:v>
                </c:pt>
                <c:pt idx="465">
                  <c:v>1.093E-2</c:v>
                </c:pt>
                <c:pt idx="466">
                  <c:v>1.093E-2</c:v>
                </c:pt>
                <c:pt idx="467">
                  <c:v>1.093E-2</c:v>
                </c:pt>
                <c:pt idx="468">
                  <c:v>1.093E-2</c:v>
                </c:pt>
                <c:pt idx="469">
                  <c:v>1.093E-2</c:v>
                </c:pt>
                <c:pt idx="470">
                  <c:v>1.094E-2</c:v>
                </c:pt>
                <c:pt idx="471">
                  <c:v>1.094E-2</c:v>
                </c:pt>
                <c:pt idx="472">
                  <c:v>1.094E-2</c:v>
                </c:pt>
                <c:pt idx="473">
                  <c:v>1.094E-2</c:v>
                </c:pt>
                <c:pt idx="474">
                  <c:v>1.094E-2</c:v>
                </c:pt>
                <c:pt idx="475">
                  <c:v>1.094E-2</c:v>
                </c:pt>
                <c:pt idx="476">
                  <c:v>1.094E-2</c:v>
                </c:pt>
                <c:pt idx="477">
                  <c:v>1.094E-2</c:v>
                </c:pt>
                <c:pt idx="478">
                  <c:v>1.094E-2</c:v>
                </c:pt>
                <c:pt idx="479">
                  <c:v>1.094E-2</c:v>
                </c:pt>
                <c:pt idx="480">
                  <c:v>1.094E-2</c:v>
                </c:pt>
                <c:pt idx="481">
                  <c:v>1.094E-2</c:v>
                </c:pt>
                <c:pt idx="482">
                  <c:v>1.094E-2</c:v>
                </c:pt>
                <c:pt idx="483">
                  <c:v>1.094E-2</c:v>
                </c:pt>
                <c:pt idx="484">
                  <c:v>1.094E-2</c:v>
                </c:pt>
                <c:pt idx="485">
                  <c:v>1.094E-2</c:v>
                </c:pt>
                <c:pt idx="486">
                  <c:v>1.094E-2</c:v>
                </c:pt>
                <c:pt idx="487">
                  <c:v>1.094E-2</c:v>
                </c:pt>
                <c:pt idx="488">
                  <c:v>1.094E-2</c:v>
                </c:pt>
                <c:pt idx="489">
                  <c:v>1.094E-2</c:v>
                </c:pt>
                <c:pt idx="490">
                  <c:v>1.094E-2</c:v>
                </c:pt>
                <c:pt idx="491">
                  <c:v>1.094E-2</c:v>
                </c:pt>
                <c:pt idx="492">
                  <c:v>1.094E-2</c:v>
                </c:pt>
                <c:pt idx="493">
                  <c:v>1.094E-2</c:v>
                </c:pt>
                <c:pt idx="494">
                  <c:v>1.094E-2</c:v>
                </c:pt>
                <c:pt idx="495">
                  <c:v>1.094E-2</c:v>
                </c:pt>
                <c:pt idx="496">
                  <c:v>1.094E-2</c:v>
                </c:pt>
                <c:pt idx="497">
                  <c:v>1.094E-2</c:v>
                </c:pt>
                <c:pt idx="498">
                  <c:v>1.094E-2</c:v>
                </c:pt>
                <c:pt idx="499">
                  <c:v>1.094E-2</c:v>
                </c:pt>
                <c:pt idx="500">
                  <c:v>1.094E-2</c:v>
                </c:pt>
                <c:pt idx="501">
                  <c:v>1.094E-2</c:v>
                </c:pt>
                <c:pt idx="502">
                  <c:v>1.095E-2</c:v>
                </c:pt>
                <c:pt idx="503">
                  <c:v>1.095E-2</c:v>
                </c:pt>
                <c:pt idx="504">
                  <c:v>1.095E-2</c:v>
                </c:pt>
                <c:pt idx="505">
                  <c:v>1.095E-2</c:v>
                </c:pt>
                <c:pt idx="506">
                  <c:v>1.095E-2</c:v>
                </c:pt>
                <c:pt idx="507">
                  <c:v>1.095E-2</c:v>
                </c:pt>
                <c:pt idx="508">
                  <c:v>1.095E-2</c:v>
                </c:pt>
                <c:pt idx="509">
                  <c:v>1.095E-2</c:v>
                </c:pt>
                <c:pt idx="510">
                  <c:v>1.095E-2</c:v>
                </c:pt>
                <c:pt idx="511">
                  <c:v>1.095E-2</c:v>
                </c:pt>
                <c:pt idx="512">
                  <c:v>1.095E-2</c:v>
                </c:pt>
                <c:pt idx="513">
                  <c:v>1.095E-2</c:v>
                </c:pt>
                <c:pt idx="514">
                  <c:v>1.095E-2</c:v>
                </c:pt>
                <c:pt idx="515">
                  <c:v>1.095E-2</c:v>
                </c:pt>
                <c:pt idx="516">
                  <c:v>1.095E-2</c:v>
                </c:pt>
                <c:pt idx="517">
                  <c:v>1.095E-2</c:v>
                </c:pt>
                <c:pt idx="518">
                  <c:v>1.095E-2</c:v>
                </c:pt>
                <c:pt idx="519">
                  <c:v>1.095E-2</c:v>
                </c:pt>
                <c:pt idx="520">
                  <c:v>1.095E-2</c:v>
                </c:pt>
                <c:pt idx="521">
                  <c:v>1.095E-2</c:v>
                </c:pt>
                <c:pt idx="522">
                  <c:v>1.095E-2</c:v>
                </c:pt>
                <c:pt idx="523">
                  <c:v>1.095E-2</c:v>
                </c:pt>
                <c:pt idx="524">
                  <c:v>1.095E-2</c:v>
                </c:pt>
                <c:pt idx="525">
                  <c:v>1.095E-2</c:v>
                </c:pt>
                <c:pt idx="526">
                  <c:v>1.095E-2</c:v>
                </c:pt>
                <c:pt idx="527">
                  <c:v>1.095E-2</c:v>
                </c:pt>
                <c:pt idx="528">
                  <c:v>1.095E-2</c:v>
                </c:pt>
                <c:pt idx="529">
                  <c:v>1.095E-2</c:v>
                </c:pt>
                <c:pt idx="530">
                  <c:v>1.095E-2</c:v>
                </c:pt>
                <c:pt idx="531">
                  <c:v>1.095E-2</c:v>
                </c:pt>
                <c:pt idx="532">
                  <c:v>1.095E-2</c:v>
                </c:pt>
                <c:pt idx="533">
                  <c:v>1.095E-2</c:v>
                </c:pt>
                <c:pt idx="534">
                  <c:v>1.095E-2</c:v>
                </c:pt>
                <c:pt idx="535">
                  <c:v>1.095E-2</c:v>
                </c:pt>
                <c:pt idx="536">
                  <c:v>1.095E-2</c:v>
                </c:pt>
                <c:pt idx="537">
                  <c:v>1.095E-2</c:v>
                </c:pt>
                <c:pt idx="538">
                  <c:v>1.095E-2</c:v>
                </c:pt>
                <c:pt idx="539">
                  <c:v>1.095E-2</c:v>
                </c:pt>
                <c:pt idx="540">
                  <c:v>1.095E-2</c:v>
                </c:pt>
                <c:pt idx="541">
                  <c:v>1.095E-2</c:v>
                </c:pt>
                <c:pt idx="542">
                  <c:v>1.095E-2</c:v>
                </c:pt>
                <c:pt idx="543">
                  <c:v>1.095E-2</c:v>
                </c:pt>
                <c:pt idx="544">
                  <c:v>1.095E-2</c:v>
                </c:pt>
                <c:pt idx="545">
                  <c:v>1.095E-2</c:v>
                </c:pt>
                <c:pt idx="546">
                  <c:v>1.095E-2</c:v>
                </c:pt>
                <c:pt idx="547">
                  <c:v>1.095E-2</c:v>
                </c:pt>
                <c:pt idx="548">
                  <c:v>1.095E-2</c:v>
                </c:pt>
                <c:pt idx="549">
                  <c:v>1.095E-2</c:v>
                </c:pt>
                <c:pt idx="550">
                  <c:v>1.095E-2</c:v>
                </c:pt>
                <c:pt idx="551">
                  <c:v>1.095E-2</c:v>
                </c:pt>
                <c:pt idx="552">
                  <c:v>1.095E-2</c:v>
                </c:pt>
                <c:pt idx="553">
                  <c:v>1.0959999999999999E-2</c:v>
                </c:pt>
                <c:pt idx="554">
                  <c:v>1.0959999999999999E-2</c:v>
                </c:pt>
                <c:pt idx="555">
                  <c:v>1.0959999999999999E-2</c:v>
                </c:pt>
                <c:pt idx="556">
                  <c:v>1.0959999999999999E-2</c:v>
                </c:pt>
                <c:pt idx="557">
                  <c:v>1.0959999999999999E-2</c:v>
                </c:pt>
                <c:pt idx="558">
                  <c:v>1.0959999999999999E-2</c:v>
                </c:pt>
                <c:pt idx="559">
                  <c:v>1.0959999999999999E-2</c:v>
                </c:pt>
                <c:pt idx="560">
                  <c:v>1.0959999999999999E-2</c:v>
                </c:pt>
                <c:pt idx="561">
                  <c:v>1.0959999999999999E-2</c:v>
                </c:pt>
                <c:pt idx="562">
                  <c:v>1.0959999999999999E-2</c:v>
                </c:pt>
                <c:pt idx="563">
                  <c:v>1.0959999999999999E-2</c:v>
                </c:pt>
                <c:pt idx="564">
                  <c:v>1.0959999999999999E-2</c:v>
                </c:pt>
                <c:pt idx="565">
                  <c:v>1.0959999999999999E-2</c:v>
                </c:pt>
                <c:pt idx="566">
                  <c:v>1.0959999999999999E-2</c:v>
                </c:pt>
                <c:pt idx="567">
                  <c:v>1.0959999999999999E-2</c:v>
                </c:pt>
                <c:pt idx="568">
                  <c:v>1.0959999999999999E-2</c:v>
                </c:pt>
                <c:pt idx="569">
                  <c:v>1.0959999999999999E-2</c:v>
                </c:pt>
                <c:pt idx="570">
                  <c:v>1.0959999999999999E-2</c:v>
                </c:pt>
                <c:pt idx="571">
                  <c:v>1.0959999999999999E-2</c:v>
                </c:pt>
                <c:pt idx="572">
                  <c:v>1.0959999999999999E-2</c:v>
                </c:pt>
                <c:pt idx="573">
                  <c:v>1.0959999999999999E-2</c:v>
                </c:pt>
                <c:pt idx="574">
                  <c:v>1.0959999999999999E-2</c:v>
                </c:pt>
                <c:pt idx="575">
                  <c:v>1.0959999999999999E-2</c:v>
                </c:pt>
                <c:pt idx="576">
                  <c:v>1.0959999999999999E-2</c:v>
                </c:pt>
                <c:pt idx="577">
                  <c:v>1.0959999999999999E-2</c:v>
                </c:pt>
                <c:pt idx="578">
                  <c:v>1.0959999999999999E-2</c:v>
                </c:pt>
                <c:pt idx="579">
                  <c:v>1.0959999999999999E-2</c:v>
                </c:pt>
                <c:pt idx="580">
                  <c:v>1.0959999999999999E-2</c:v>
                </c:pt>
                <c:pt idx="581">
                  <c:v>1.0959999999999999E-2</c:v>
                </c:pt>
                <c:pt idx="582">
                  <c:v>1.0959999999999999E-2</c:v>
                </c:pt>
                <c:pt idx="583">
                  <c:v>1.0959999999999999E-2</c:v>
                </c:pt>
                <c:pt idx="584">
                  <c:v>1.0959999999999999E-2</c:v>
                </c:pt>
                <c:pt idx="585">
                  <c:v>1.0959999999999999E-2</c:v>
                </c:pt>
                <c:pt idx="586">
                  <c:v>1.0959999999999999E-2</c:v>
                </c:pt>
                <c:pt idx="587">
                  <c:v>1.0959999999999999E-2</c:v>
                </c:pt>
                <c:pt idx="588">
                  <c:v>1.0959999999999999E-2</c:v>
                </c:pt>
                <c:pt idx="589">
                  <c:v>1.0959999999999999E-2</c:v>
                </c:pt>
                <c:pt idx="590">
                  <c:v>1.0959999999999999E-2</c:v>
                </c:pt>
                <c:pt idx="591">
                  <c:v>1.0959999999999999E-2</c:v>
                </c:pt>
                <c:pt idx="592">
                  <c:v>1.0959999999999999E-2</c:v>
                </c:pt>
                <c:pt idx="593">
                  <c:v>1.0959999999999999E-2</c:v>
                </c:pt>
                <c:pt idx="594">
                  <c:v>1.0959999999999999E-2</c:v>
                </c:pt>
                <c:pt idx="595">
                  <c:v>1.0959999999999999E-2</c:v>
                </c:pt>
                <c:pt idx="596">
                  <c:v>1.0959999999999999E-2</c:v>
                </c:pt>
                <c:pt idx="597">
                  <c:v>1.0959999999999999E-2</c:v>
                </c:pt>
                <c:pt idx="598">
                  <c:v>1.0959999999999999E-2</c:v>
                </c:pt>
                <c:pt idx="599">
                  <c:v>1.0959999999999999E-2</c:v>
                </c:pt>
                <c:pt idx="600">
                  <c:v>1.0959999999999999E-2</c:v>
                </c:pt>
                <c:pt idx="601">
                  <c:v>1.0959999999999999E-2</c:v>
                </c:pt>
                <c:pt idx="602">
                  <c:v>1.0959999999999999E-2</c:v>
                </c:pt>
                <c:pt idx="603">
                  <c:v>1.0959999999999999E-2</c:v>
                </c:pt>
                <c:pt idx="604">
                  <c:v>1.0959999999999999E-2</c:v>
                </c:pt>
                <c:pt idx="605">
                  <c:v>1.0959999999999999E-2</c:v>
                </c:pt>
                <c:pt idx="606">
                  <c:v>1.0959999999999999E-2</c:v>
                </c:pt>
                <c:pt idx="607">
                  <c:v>1.0959999999999999E-2</c:v>
                </c:pt>
                <c:pt idx="608">
                  <c:v>1.0959999999999999E-2</c:v>
                </c:pt>
                <c:pt idx="609">
                  <c:v>1.0959999999999999E-2</c:v>
                </c:pt>
                <c:pt idx="610">
                  <c:v>1.0959999999999999E-2</c:v>
                </c:pt>
                <c:pt idx="611">
                  <c:v>1.0959999999999999E-2</c:v>
                </c:pt>
                <c:pt idx="612">
                  <c:v>1.0959999999999999E-2</c:v>
                </c:pt>
                <c:pt idx="613">
                  <c:v>1.0959999999999999E-2</c:v>
                </c:pt>
                <c:pt idx="614">
                  <c:v>1.0959999999999999E-2</c:v>
                </c:pt>
                <c:pt idx="615">
                  <c:v>1.0959999999999999E-2</c:v>
                </c:pt>
                <c:pt idx="616">
                  <c:v>1.0959999999999999E-2</c:v>
                </c:pt>
                <c:pt idx="617">
                  <c:v>1.0959999999999999E-2</c:v>
                </c:pt>
                <c:pt idx="618">
                  <c:v>1.0959999999999999E-2</c:v>
                </c:pt>
                <c:pt idx="619">
                  <c:v>1.0959999999999999E-2</c:v>
                </c:pt>
                <c:pt idx="620">
                  <c:v>1.0959999999999999E-2</c:v>
                </c:pt>
                <c:pt idx="621">
                  <c:v>1.0959999999999999E-2</c:v>
                </c:pt>
                <c:pt idx="622">
                  <c:v>1.0959999999999999E-2</c:v>
                </c:pt>
                <c:pt idx="623">
                  <c:v>1.0959999999999999E-2</c:v>
                </c:pt>
                <c:pt idx="624">
                  <c:v>1.0959999999999999E-2</c:v>
                </c:pt>
                <c:pt idx="625">
                  <c:v>1.0959999999999999E-2</c:v>
                </c:pt>
                <c:pt idx="626">
                  <c:v>1.0959999999999999E-2</c:v>
                </c:pt>
                <c:pt idx="627">
                  <c:v>1.0959999999999999E-2</c:v>
                </c:pt>
                <c:pt idx="628">
                  <c:v>1.0959999999999999E-2</c:v>
                </c:pt>
                <c:pt idx="629">
                  <c:v>1.0959999999999999E-2</c:v>
                </c:pt>
                <c:pt idx="630">
                  <c:v>1.0959999999999999E-2</c:v>
                </c:pt>
                <c:pt idx="631">
                  <c:v>1.0959999999999999E-2</c:v>
                </c:pt>
                <c:pt idx="632">
                  <c:v>1.0959999999999999E-2</c:v>
                </c:pt>
                <c:pt idx="633">
                  <c:v>1.0959999999999999E-2</c:v>
                </c:pt>
                <c:pt idx="634">
                  <c:v>1.0959999999999999E-2</c:v>
                </c:pt>
                <c:pt idx="635">
                  <c:v>1.0959999999999999E-2</c:v>
                </c:pt>
                <c:pt idx="636">
                  <c:v>1.0959999999999999E-2</c:v>
                </c:pt>
                <c:pt idx="637">
                  <c:v>1.0959999999999999E-2</c:v>
                </c:pt>
                <c:pt idx="638">
                  <c:v>1.0959999999999999E-2</c:v>
                </c:pt>
                <c:pt idx="639">
                  <c:v>1.0959999999999999E-2</c:v>
                </c:pt>
                <c:pt idx="640">
                  <c:v>1.0959999999999999E-2</c:v>
                </c:pt>
                <c:pt idx="641">
                  <c:v>1.0970000000000001E-2</c:v>
                </c:pt>
                <c:pt idx="642">
                  <c:v>1.0970000000000001E-2</c:v>
                </c:pt>
                <c:pt idx="643">
                  <c:v>1.0970000000000001E-2</c:v>
                </c:pt>
                <c:pt idx="644">
                  <c:v>1.0970000000000001E-2</c:v>
                </c:pt>
                <c:pt idx="645">
                  <c:v>1.0970000000000001E-2</c:v>
                </c:pt>
                <c:pt idx="646">
                  <c:v>1.0970000000000001E-2</c:v>
                </c:pt>
                <c:pt idx="647">
                  <c:v>1.0970000000000001E-2</c:v>
                </c:pt>
                <c:pt idx="648">
                  <c:v>1.0970000000000001E-2</c:v>
                </c:pt>
                <c:pt idx="649">
                  <c:v>1.0970000000000001E-2</c:v>
                </c:pt>
                <c:pt idx="650">
                  <c:v>1.0970000000000001E-2</c:v>
                </c:pt>
                <c:pt idx="651">
                  <c:v>1.0970000000000001E-2</c:v>
                </c:pt>
                <c:pt idx="652">
                  <c:v>1.0970000000000001E-2</c:v>
                </c:pt>
                <c:pt idx="653">
                  <c:v>1.0970000000000001E-2</c:v>
                </c:pt>
                <c:pt idx="654">
                  <c:v>1.0970000000000001E-2</c:v>
                </c:pt>
                <c:pt idx="655">
                  <c:v>1.0970000000000001E-2</c:v>
                </c:pt>
                <c:pt idx="656">
                  <c:v>1.0970000000000001E-2</c:v>
                </c:pt>
                <c:pt idx="657">
                  <c:v>1.0970000000000001E-2</c:v>
                </c:pt>
                <c:pt idx="658">
                  <c:v>1.0970000000000001E-2</c:v>
                </c:pt>
                <c:pt idx="659">
                  <c:v>1.0970000000000001E-2</c:v>
                </c:pt>
                <c:pt idx="660">
                  <c:v>1.0970000000000001E-2</c:v>
                </c:pt>
                <c:pt idx="661">
                  <c:v>1.0970000000000001E-2</c:v>
                </c:pt>
                <c:pt idx="662">
                  <c:v>1.0970000000000001E-2</c:v>
                </c:pt>
                <c:pt idx="663">
                  <c:v>1.0970000000000001E-2</c:v>
                </c:pt>
                <c:pt idx="664">
                  <c:v>1.0970000000000001E-2</c:v>
                </c:pt>
                <c:pt idx="665">
                  <c:v>1.0970000000000001E-2</c:v>
                </c:pt>
                <c:pt idx="666">
                  <c:v>1.0970000000000001E-2</c:v>
                </c:pt>
                <c:pt idx="667">
                  <c:v>1.0970000000000001E-2</c:v>
                </c:pt>
                <c:pt idx="668">
                  <c:v>1.0970000000000001E-2</c:v>
                </c:pt>
                <c:pt idx="669">
                  <c:v>1.0970000000000001E-2</c:v>
                </c:pt>
                <c:pt idx="670">
                  <c:v>1.0970000000000001E-2</c:v>
                </c:pt>
                <c:pt idx="671">
                  <c:v>1.0970000000000001E-2</c:v>
                </c:pt>
                <c:pt idx="672">
                  <c:v>1.0970000000000001E-2</c:v>
                </c:pt>
                <c:pt idx="673">
                  <c:v>1.0970000000000001E-2</c:v>
                </c:pt>
                <c:pt idx="674">
                  <c:v>1.0970000000000001E-2</c:v>
                </c:pt>
                <c:pt idx="675">
                  <c:v>1.0970000000000001E-2</c:v>
                </c:pt>
                <c:pt idx="676">
                  <c:v>1.0970000000000001E-2</c:v>
                </c:pt>
                <c:pt idx="677">
                  <c:v>1.0970000000000001E-2</c:v>
                </c:pt>
                <c:pt idx="678">
                  <c:v>1.0970000000000001E-2</c:v>
                </c:pt>
                <c:pt idx="679">
                  <c:v>1.0970000000000001E-2</c:v>
                </c:pt>
                <c:pt idx="680">
                  <c:v>1.0970000000000001E-2</c:v>
                </c:pt>
                <c:pt idx="681">
                  <c:v>1.0970000000000001E-2</c:v>
                </c:pt>
                <c:pt idx="682">
                  <c:v>1.0970000000000001E-2</c:v>
                </c:pt>
                <c:pt idx="683">
                  <c:v>1.0970000000000001E-2</c:v>
                </c:pt>
                <c:pt idx="684">
                  <c:v>1.0970000000000001E-2</c:v>
                </c:pt>
                <c:pt idx="685">
                  <c:v>1.0970000000000001E-2</c:v>
                </c:pt>
                <c:pt idx="686">
                  <c:v>1.0970000000000001E-2</c:v>
                </c:pt>
                <c:pt idx="687">
                  <c:v>1.0970000000000001E-2</c:v>
                </c:pt>
                <c:pt idx="688">
                  <c:v>1.0970000000000001E-2</c:v>
                </c:pt>
                <c:pt idx="689">
                  <c:v>1.0970000000000001E-2</c:v>
                </c:pt>
              </c:numCache>
            </c:numRef>
          </c:yVal>
          <c:smooth val="0"/>
          <c:extLst>
            <c:ext xmlns:c16="http://schemas.microsoft.com/office/drawing/2014/chart" uri="{C3380CC4-5D6E-409C-BE32-E72D297353CC}">
              <c16:uniqueId val="{0000000D-8DA4-421E-BCE1-212500ADC481}"/>
            </c:ext>
          </c:extLst>
        </c:ser>
        <c:ser>
          <c:idx val="14"/>
          <c:order val="14"/>
          <c:tx>
            <c:strRef>
              <c:f>Cs_Results!$Q$2</c:f>
              <c:strCache>
                <c:ptCount val="1"/>
                <c:pt idx="0">
                  <c:v>SGTR-O</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Cs_Results!$Q$3:$Q$692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5.1600000000000001E-5</c:v>
                </c:pt>
                <c:pt idx="222">
                  <c:v>5.1600000000000001E-5</c:v>
                </c:pt>
                <c:pt idx="223">
                  <c:v>5.1600000000000001E-5</c:v>
                </c:pt>
                <c:pt idx="224">
                  <c:v>5.1600000000000001E-5</c:v>
                </c:pt>
                <c:pt idx="225">
                  <c:v>5.1600000000000001E-5</c:v>
                </c:pt>
                <c:pt idx="226">
                  <c:v>5.1600000000000001E-5</c:v>
                </c:pt>
                <c:pt idx="227">
                  <c:v>0.1162</c:v>
                </c:pt>
                <c:pt idx="228">
                  <c:v>0.1162</c:v>
                </c:pt>
                <c:pt idx="229">
                  <c:v>0.1162</c:v>
                </c:pt>
                <c:pt idx="230">
                  <c:v>0.1169</c:v>
                </c:pt>
                <c:pt idx="231">
                  <c:v>0.1169</c:v>
                </c:pt>
                <c:pt idx="232">
                  <c:v>0.1169</c:v>
                </c:pt>
                <c:pt idx="233">
                  <c:v>0.20699999999999999</c:v>
                </c:pt>
                <c:pt idx="234">
                  <c:v>0.20699999999999999</c:v>
                </c:pt>
                <c:pt idx="235">
                  <c:v>0.20699999999999999</c:v>
                </c:pt>
                <c:pt idx="236">
                  <c:v>0.20699999999999999</c:v>
                </c:pt>
                <c:pt idx="237">
                  <c:v>0.20699999999999999</c:v>
                </c:pt>
                <c:pt idx="238">
                  <c:v>0.2324</c:v>
                </c:pt>
                <c:pt idx="239">
                  <c:v>0.2324</c:v>
                </c:pt>
                <c:pt idx="240">
                  <c:v>0.2324</c:v>
                </c:pt>
                <c:pt idx="241">
                  <c:v>0.2324</c:v>
                </c:pt>
                <c:pt idx="242">
                  <c:v>0.2324</c:v>
                </c:pt>
                <c:pt idx="243">
                  <c:v>0.23760000000000001</c:v>
                </c:pt>
                <c:pt idx="244">
                  <c:v>0.23760000000000001</c:v>
                </c:pt>
                <c:pt idx="245">
                  <c:v>0.23760000000000001</c:v>
                </c:pt>
                <c:pt idx="246">
                  <c:v>0.23760000000000001</c:v>
                </c:pt>
                <c:pt idx="247">
                  <c:v>0.23760000000000001</c:v>
                </c:pt>
                <c:pt idx="248">
                  <c:v>0.2397</c:v>
                </c:pt>
                <c:pt idx="249">
                  <c:v>0.2397</c:v>
                </c:pt>
                <c:pt idx="250">
                  <c:v>0.2397</c:v>
                </c:pt>
                <c:pt idx="251">
                  <c:v>0.2397</c:v>
                </c:pt>
                <c:pt idx="252">
                  <c:v>0.2397</c:v>
                </c:pt>
                <c:pt idx="253">
                  <c:v>0.2397</c:v>
                </c:pt>
                <c:pt idx="254">
                  <c:v>0.24099999999999999</c:v>
                </c:pt>
                <c:pt idx="255">
                  <c:v>0.24099999999999999</c:v>
                </c:pt>
                <c:pt idx="256">
                  <c:v>0.24099999999999999</c:v>
                </c:pt>
                <c:pt idx="257">
                  <c:v>0.24160000000000001</c:v>
                </c:pt>
                <c:pt idx="258">
                  <c:v>0.24160000000000001</c:v>
                </c:pt>
                <c:pt idx="259">
                  <c:v>0.24160000000000001</c:v>
                </c:pt>
                <c:pt idx="260">
                  <c:v>0.24179999999999999</c:v>
                </c:pt>
                <c:pt idx="261">
                  <c:v>0.24179999999999999</c:v>
                </c:pt>
                <c:pt idx="262">
                  <c:v>0.24179999999999999</c:v>
                </c:pt>
                <c:pt idx="263">
                  <c:v>0.24179999999999999</c:v>
                </c:pt>
                <c:pt idx="264">
                  <c:v>0.2419</c:v>
                </c:pt>
                <c:pt idx="265">
                  <c:v>0.2419</c:v>
                </c:pt>
                <c:pt idx="266">
                  <c:v>0.2485</c:v>
                </c:pt>
                <c:pt idx="267">
                  <c:v>0.2485</c:v>
                </c:pt>
                <c:pt idx="268">
                  <c:v>0.2485</c:v>
                </c:pt>
                <c:pt idx="269">
                  <c:v>0.2485</c:v>
                </c:pt>
                <c:pt idx="270">
                  <c:v>0.2485</c:v>
                </c:pt>
                <c:pt idx="271">
                  <c:v>0.2485</c:v>
                </c:pt>
                <c:pt idx="272">
                  <c:v>0.2485</c:v>
                </c:pt>
                <c:pt idx="273">
                  <c:v>0.2485</c:v>
                </c:pt>
                <c:pt idx="274">
                  <c:v>0.2485</c:v>
                </c:pt>
                <c:pt idx="275">
                  <c:v>0.2485</c:v>
                </c:pt>
                <c:pt idx="276">
                  <c:v>0.2485</c:v>
                </c:pt>
                <c:pt idx="277">
                  <c:v>0.2485</c:v>
                </c:pt>
                <c:pt idx="278">
                  <c:v>0.2485</c:v>
                </c:pt>
                <c:pt idx="279">
                  <c:v>0.24859999999999999</c:v>
                </c:pt>
                <c:pt idx="280">
                  <c:v>0.24859999999999999</c:v>
                </c:pt>
                <c:pt idx="281">
                  <c:v>0.24859999999999999</c:v>
                </c:pt>
                <c:pt idx="282">
                  <c:v>0.24859999999999999</c:v>
                </c:pt>
                <c:pt idx="283">
                  <c:v>0.24859999999999999</c:v>
                </c:pt>
                <c:pt idx="284">
                  <c:v>0.24859999999999999</c:v>
                </c:pt>
                <c:pt idx="285">
                  <c:v>0.24859999999999999</c:v>
                </c:pt>
                <c:pt idx="286">
                  <c:v>0.24859999999999999</c:v>
                </c:pt>
                <c:pt idx="287">
                  <c:v>0.24859999999999999</c:v>
                </c:pt>
                <c:pt idx="288">
                  <c:v>0.24859999999999999</c:v>
                </c:pt>
                <c:pt idx="289">
                  <c:v>0.2487</c:v>
                </c:pt>
                <c:pt idx="290">
                  <c:v>0.2487</c:v>
                </c:pt>
                <c:pt idx="291">
                  <c:v>0.2487</c:v>
                </c:pt>
                <c:pt idx="292">
                  <c:v>0.2487</c:v>
                </c:pt>
                <c:pt idx="293">
                  <c:v>0.2487</c:v>
                </c:pt>
                <c:pt idx="294">
                  <c:v>0.24879999999999999</c:v>
                </c:pt>
                <c:pt idx="295">
                  <c:v>0.24879999999999999</c:v>
                </c:pt>
                <c:pt idx="296">
                  <c:v>0.24879999999999999</c:v>
                </c:pt>
                <c:pt idx="297">
                  <c:v>0.24879999999999999</c:v>
                </c:pt>
                <c:pt idx="298">
                  <c:v>0.24879999999999999</c:v>
                </c:pt>
                <c:pt idx="299">
                  <c:v>0.24879999999999999</c:v>
                </c:pt>
                <c:pt idx="300">
                  <c:v>0.24890000000000001</c:v>
                </c:pt>
                <c:pt idx="301">
                  <c:v>0.24890000000000001</c:v>
                </c:pt>
                <c:pt idx="302">
                  <c:v>0.24890000000000001</c:v>
                </c:pt>
                <c:pt idx="303">
                  <c:v>0.249</c:v>
                </c:pt>
                <c:pt idx="304">
                  <c:v>0.249</c:v>
                </c:pt>
                <c:pt idx="305">
                  <c:v>0.249</c:v>
                </c:pt>
                <c:pt idx="306">
                  <c:v>0.249</c:v>
                </c:pt>
                <c:pt idx="307">
                  <c:v>0.249</c:v>
                </c:pt>
                <c:pt idx="308">
                  <c:v>0.24909999999999999</c:v>
                </c:pt>
                <c:pt idx="309">
                  <c:v>0.24909999999999999</c:v>
                </c:pt>
                <c:pt idx="310">
                  <c:v>0.24909999999999999</c:v>
                </c:pt>
                <c:pt idx="311">
                  <c:v>0.24909999999999999</c:v>
                </c:pt>
                <c:pt idx="312">
                  <c:v>0.24909999999999999</c:v>
                </c:pt>
                <c:pt idx="313">
                  <c:v>0.24909999999999999</c:v>
                </c:pt>
                <c:pt idx="314">
                  <c:v>0.24909999999999999</c:v>
                </c:pt>
                <c:pt idx="315">
                  <c:v>0.24909999999999999</c:v>
                </c:pt>
                <c:pt idx="316">
                  <c:v>0.2492</c:v>
                </c:pt>
                <c:pt idx="317">
                  <c:v>0.2492</c:v>
                </c:pt>
                <c:pt idx="318">
                  <c:v>0.2492</c:v>
                </c:pt>
                <c:pt idx="319">
                  <c:v>0.24929999999999999</c:v>
                </c:pt>
                <c:pt idx="320">
                  <c:v>0.24929999999999999</c:v>
                </c:pt>
                <c:pt idx="321">
                  <c:v>0.24929999999999999</c:v>
                </c:pt>
                <c:pt idx="322">
                  <c:v>0.24940000000000001</c:v>
                </c:pt>
                <c:pt idx="323">
                  <c:v>0.24940000000000001</c:v>
                </c:pt>
                <c:pt idx="324">
                  <c:v>0.24940000000000001</c:v>
                </c:pt>
                <c:pt idx="325">
                  <c:v>0.24959999999999999</c:v>
                </c:pt>
                <c:pt idx="326">
                  <c:v>0.24959999999999999</c:v>
                </c:pt>
                <c:pt idx="327">
                  <c:v>0.24959999999999999</c:v>
                </c:pt>
                <c:pt idx="328">
                  <c:v>0.24970000000000001</c:v>
                </c:pt>
                <c:pt idx="329">
                  <c:v>0.24970000000000001</c:v>
                </c:pt>
                <c:pt idx="330">
                  <c:v>0.24970000000000001</c:v>
                </c:pt>
                <c:pt idx="331">
                  <c:v>0.24990000000000001</c:v>
                </c:pt>
                <c:pt idx="332">
                  <c:v>0.24990000000000001</c:v>
                </c:pt>
                <c:pt idx="333">
                  <c:v>0.24990000000000001</c:v>
                </c:pt>
                <c:pt idx="334">
                  <c:v>0.25</c:v>
                </c:pt>
                <c:pt idx="335">
                  <c:v>0.25</c:v>
                </c:pt>
                <c:pt idx="336">
                  <c:v>0.25</c:v>
                </c:pt>
                <c:pt idx="337">
                  <c:v>0.25009999999999999</c:v>
                </c:pt>
                <c:pt idx="338">
                  <c:v>0.25009999999999999</c:v>
                </c:pt>
                <c:pt idx="339">
                  <c:v>0.25009999999999999</c:v>
                </c:pt>
                <c:pt idx="340">
                  <c:v>0.25030000000000002</c:v>
                </c:pt>
                <c:pt idx="341">
                  <c:v>0.25030000000000002</c:v>
                </c:pt>
                <c:pt idx="342">
                  <c:v>0.25030000000000002</c:v>
                </c:pt>
                <c:pt idx="343">
                  <c:v>0.25040000000000001</c:v>
                </c:pt>
                <c:pt idx="344">
                  <c:v>0.25040000000000001</c:v>
                </c:pt>
                <c:pt idx="345">
                  <c:v>0.25040000000000001</c:v>
                </c:pt>
                <c:pt idx="346">
                  <c:v>0.25040000000000001</c:v>
                </c:pt>
                <c:pt idx="347">
                  <c:v>0.25040000000000001</c:v>
                </c:pt>
                <c:pt idx="348">
                  <c:v>0.2505</c:v>
                </c:pt>
                <c:pt idx="349">
                  <c:v>0.2505</c:v>
                </c:pt>
                <c:pt idx="350">
                  <c:v>0.2505</c:v>
                </c:pt>
                <c:pt idx="351">
                  <c:v>0.25059999999999999</c:v>
                </c:pt>
                <c:pt idx="352">
                  <c:v>0.25059999999999999</c:v>
                </c:pt>
                <c:pt idx="353">
                  <c:v>0.25059999999999999</c:v>
                </c:pt>
                <c:pt idx="354">
                  <c:v>0.25059999999999999</c:v>
                </c:pt>
                <c:pt idx="355">
                  <c:v>0.25059999999999999</c:v>
                </c:pt>
                <c:pt idx="356">
                  <c:v>0.25069999999999998</c:v>
                </c:pt>
                <c:pt idx="357">
                  <c:v>0.25069999999999998</c:v>
                </c:pt>
                <c:pt idx="358">
                  <c:v>0.25069999999999998</c:v>
                </c:pt>
                <c:pt idx="359">
                  <c:v>0.25069999999999998</c:v>
                </c:pt>
                <c:pt idx="360">
                  <c:v>0.25069999999999998</c:v>
                </c:pt>
                <c:pt idx="361">
                  <c:v>0.25080000000000002</c:v>
                </c:pt>
                <c:pt idx="362">
                  <c:v>0.25080000000000002</c:v>
                </c:pt>
                <c:pt idx="363">
                  <c:v>0.25080000000000002</c:v>
                </c:pt>
                <c:pt idx="364">
                  <c:v>0.25080000000000002</c:v>
                </c:pt>
                <c:pt idx="365">
                  <c:v>0.25080000000000002</c:v>
                </c:pt>
                <c:pt idx="366">
                  <c:v>0.25080000000000002</c:v>
                </c:pt>
                <c:pt idx="367">
                  <c:v>0.25090000000000001</c:v>
                </c:pt>
                <c:pt idx="368">
                  <c:v>0.25090000000000001</c:v>
                </c:pt>
                <c:pt idx="369">
                  <c:v>0.25090000000000001</c:v>
                </c:pt>
                <c:pt idx="370">
                  <c:v>0.25090000000000001</c:v>
                </c:pt>
                <c:pt idx="371">
                  <c:v>0.25090000000000001</c:v>
                </c:pt>
                <c:pt idx="372">
                  <c:v>0.25090000000000001</c:v>
                </c:pt>
                <c:pt idx="373">
                  <c:v>0.25090000000000001</c:v>
                </c:pt>
                <c:pt idx="374">
                  <c:v>0.25090000000000001</c:v>
                </c:pt>
                <c:pt idx="375">
                  <c:v>0.25090000000000001</c:v>
                </c:pt>
                <c:pt idx="376">
                  <c:v>0.251</c:v>
                </c:pt>
                <c:pt idx="377">
                  <c:v>0.251</c:v>
                </c:pt>
                <c:pt idx="378">
                  <c:v>0.251</c:v>
                </c:pt>
                <c:pt idx="379">
                  <c:v>0.251</c:v>
                </c:pt>
                <c:pt idx="380">
                  <c:v>0.251</c:v>
                </c:pt>
                <c:pt idx="381">
                  <c:v>0.251</c:v>
                </c:pt>
                <c:pt idx="382">
                  <c:v>0.251</c:v>
                </c:pt>
                <c:pt idx="383">
                  <c:v>0.251</c:v>
                </c:pt>
                <c:pt idx="384">
                  <c:v>0.251</c:v>
                </c:pt>
                <c:pt idx="385">
                  <c:v>0.251</c:v>
                </c:pt>
                <c:pt idx="386">
                  <c:v>0.251</c:v>
                </c:pt>
                <c:pt idx="387">
                  <c:v>0.251</c:v>
                </c:pt>
                <c:pt idx="388">
                  <c:v>0.251</c:v>
                </c:pt>
                <c:pt idx="389">
                  <c:v>0.251</c:v>
                </c:pt>
                <c:pt idx="390">
                  <c:v>0.251</c:v>
                </c:pt>
                <c:pt idx="391">
                  <c:v>0.251</c:v>
                </c:pt>
                <c:pt idx="392">
                  <c:v>0.251</c:v>
                </c:pt>
                <c:pt idx="393">
                  <c:v>0.25109999999999999</c:v>
                </c:pt>
                <c:pt idx="394">
                  <c:v>0.25109999999999999</c:v>
                </c:pt>
                <c:pt idx="395">
                  <c:v>0.25109999999999999</c:v>
                </c:pt>
                <c:pt idx="396">
                  <c:v>0.25109999999999999</c:v>
                </c:pt>
                <c:pt idx="397">
                  <c:v>0.25109999999999999</c:v>
                </c:pt>
                <c:pt idx="398">
                  <c:v>0.25109999999999999</c:v>
                </c:pt>
                <c:pt idx="399">
                  <c:v>0.25109999999999999</c:v>
                </c:pt>
                <c:pt idx="400">
                  <c:v>0.25109999999999999</c:v>
                </c:pt>
                <c:pt idx="401">
                  <c:v>0.25109999999999999</c:v>
                </c:pt>
                <c:pt idx="402">
                  <c:v>0.25109999999999999</c:v>
                </c:pt>
                <c:pt idx="403">
                  <c:v>0.25109999999999999</c:v>
                </c:pt>
                <c:pt idx="404">
                  <c:v>0.25109999999999999</c:v>
                </c:pt>
                <c:pt idx="405">
                  <c:v>0.25109999999999999</c:v>
                </c:pt>
                <c:pt idx="406">
                  <c:v>0.25109999999999999</c:v>
                </c:pt>
                <c:pt idx="407">
                  <c:v>0.25109999999999999</c:v>
                </c:pt>
                <c:pt idx="408">
                  <c:v>0.25109999999999999</c:v>
                </c:pt>
                <c:pt idx="409">
                  <c:v>0.25109999999999999</c:v>
                </c:pt>
                <c:pt idx="410">
                  <c:v>0.25109999999999999</c:v>
                </c:pt>
                <c:pt idx="411">
                  <c:v>0.25119999999999998</c:v>
                </c:pt>
                <c:pt idx="412">
                  <c:v>0.25119999999999998</c:v>
                </c:pt>
                <c:pt idx="413">
                  <c:v>0.25119999999999998</c:v>
                </c:pt>
                <c:pt idx="414">
                  <c:v>0.25119999999999998</c:v>
                </c:pt>
                <c:pt idx="415">
                  <c:v>0.25119999999999998</c:v>
                </c:pt>
                <c:pt idx="416">
                  <c:v>0.25119999999999998</c:v>
                </c:pt>
                <c:pt idx="417">
                  <c:v>0.25119999999999998</c:v>
                </c:pt>
                <c:pt idx="418">
                  <c:v>0.25119999999999998</c:v>
                </c:pt>
                <c:pt idx="419">
                  <c:v>0.25119999999999998</c:v>
                </c:pt>
                <c:pt idx="420">
                  <c:v>0.25119999999999998</c:v>
                </c:pt>
                <c:pt idx="421">
                  <c:v>0.25119999999999998</c:v>
                </c:pt>
                <c:pt idx="422">
                  <c:v>0.25119999999999998</c:v>
                </c:pt>
                <c:pt idx="423">
                  <c:v>0.25119999999999998</c:v>
                </c:pt>
                <c:pt idx="424">
                  <c:v>0.25119999999999998</c:v>
                </c:pt>
                <c:pt idx="425">
                  <c:v>0.25119999999999998</c:v>
                </c:pt>
                <c:pt idx="426">
                  <c:v>0.25119999999999998</c:v>
                </c:pt>
                <c:pt idx="427">
                  <c:v>0.25119999999999998</c:v>
                </c:pt>
                <c:pt idx="428">
                  <c:v>0.25119999999999998</c:v>
                </c:pt>
                <c:pt idx="429">
                  <c:v>0.25119999999999998</c:v>
                </c:pt>
                <c:pt idx="430">
                  <c:v>0.25119999999999998</c:v>
                </c:pt>
                <c:pt idx="431">
                  <c:v>0.25119999999999998</c:v>
                </c:pt>
                <c:pt idx="432">
                  <c:v>0.25119999999999998</c:v>
                </c:pt>
                <c:pt idx="433">
                  <c:v>0.25119999999999998</c:v>
                </c:pt>
                <c:pt idx="434">
                  <c:v>0.25119999999999998</c:v>
                </c:pt>
                <c:pt idx="435">
                  <c:v>0.25119999999999998</c:v>
                </c:pt>
                <c:pt idx="436">
                  <c:v>0.25119999999999998</c:v>
                </c:pt>
                <c:pt idx="437">
                  <c:v>0.25119999999999998</c:v>
                </c:pt>
                <c:pt idx="438">
                  <c:v>0.25119999999999998</c:v>
                </c:pt>
                <c:pt idx="439">
                  <c:v>0.25119999999999998</c:v>
                </c:pt>
                <c:pt idx="440">
                  <c:v>0.25119999999999998</c:v>
                </c:pt>
                <c:pt idx="441">
                  <c:v>0.25119999999999998</c:v>
                </c:pt>
                <c:pt idx="442">
                  <c:v>0.25119999999999998</c:v>
                </c:pt>
                <c:pt idx="443">
                  <c:v>0.25119999999999998</c:v>
                </c:pt>
                <c:pt idx="444">
                  <c:v>0.25119999999999998</c:v>
                </c:pt>
                <c:pt idx="445">
                  <c:v>0.25119999999999998</c:v>
                </c:pt>
                <c:pt idx="446">
                  <c:v>0.25119999999999998</c:v>
                </c:pt>
                <c:pt idx="447">
                  <c:v>0.25119999999999998</c:v>
                </c:pt>
                <c:pt idx="448">
                  <c:v>0.25130000000000002</c:v>
                </c:pt>
                <c:pt idx="449">
                  <c:v>0.25130000000000002</c:v>
                </c:pt>
                <c:pt idx="450">
                  <c:v>0.25130000000000002</c:v>
                </c:pt>
                <c:pt idx="451">
                  <c:v>0.25130000000000002</c:v>
                </c:pt>
                <c:pt idx="452">
                  <c:v>0.25130000000000002</c:v>
                </c:pt>
                <c:pt idx="453">
                  <c:v>0.25130000000000002</c:v>
                </c:pt>
                <c:pt idx="454">
                  <c:v>0.25130000000000002</c:v>
                </c:pt>
                <c:pt idx="455">
                  <c:v>0.25130000000000002</c:v>
                </c:pt>
                <c:pt idx="456">
                  <c:v>0.25130000000000002</c:v>
                </c:pt>
                <c:pt idx="457">
                  <c:v>0.25130000000000002</c:v>
                </c:pt>
                <c:pt idx="458">
                  <c:v>0.25130000000000002</c:v>
                </c:pt>
                <c:pt idx="459">
                  <c:v>0.25130000000000002</c:v>
                </c:pt>
                <c:pt idx="460">
                  <c:v>0.25130000000000002</c:v>
                </c:pt>
                <c:pt idx="461">
                  <c:v>0.25130000000000002</c:v>
                </c:pt>
                <c:pt idx="462">
                  <c:v>0.25130000000000002</c:v>
                </c:pt>
                <c:pt idx="463">
                  <c:v>0.25130000000000002</c:v>
                </c:pt>
                <c:pt idx="464">
                  <c:v>0.25130000000000002</c:v>
                </c:pt>
                <c:pt idx="465">
                  <c:v>0.25130000000000002</c:v>
                </c:pt>
                <c:pt idx="466">
                  <c:v>0.25130000000000002</c:v>
                </c:pt>
                <c:pt idx="467">
                  <c:v>0.25130000000000002</c:v>
                </c:pt>
                <c:pt idx="468">
                  <c:v>0.25130000000000002</c:v>
                </c:pt>
                <c:pt idx="469">
                  <c:v>0.25130000000000002</c:v>
                </c:pt>
                <c:pt idx="470">
                  <c:v>0.25130000000000002</c:v>
                </c:pt>
                <c:pt idx="471">
                  <c:v>0.25130000000000002</c:v>
                </c:pt>
                <c:pt idx="472">
                  <c:v>0.25130000000000002</c:v>
                </c:pt>
                <c:pt idx="473">
                  <c:v>0.25130000000000002</c:v>
                </c:pt>
                <c:pt idx="474">
                  <c:v>0.25130000000000002</c:v>
                </c:pt>
                <c:pt idx="475">
                  <c:v>0.25130000000000002</c:v>
                </c:pt>
                <c:pt idx="476">
                  <c:v>0.25130000000000002</c:v>
                </c:pt>
                <c:pt idx="477">
                  <c:v>0.25130000000000002</c:v>
                </c:pt>
                <c:pt idx="478">
                  <c:v>0.25130000000000002</c:v>
                </c:pt>
                <c:pt idx="479">
                  <c:v>0.25130000000000002</c:v>
                </c:pt>
                <c:pt idx="480">
                  <c:v>0.25130000000000002</c:v>
                </c:pt>
                <c:pt idx="481">
                  <c:v>0.25130000000000002</c:v>
                </c:pt>
                <c:pt idx="482">
                  <c:v>0.25130000000000002</c:v>
                </c:pt>
                <c:pt idx="483">
                  <c:v>0.25130000000000002</c:v>
                </c:pt>
                <c:pt idx="484">
                  <c:v>0.25130000000000002</c:v>
                </c:pt>
                <c:pt idx="485">
                  <c:v>0.25130000000000002</c:v>
                </c:pt>
                <c:pt idx="486">
                  <c:v>0.25130000000000002</c:v>
                </c:pt>
                <c:pt idx="487">
                  <c:v>0.25130000000000002</c:v>
                </c:pt>
                <c:pt idx="488">
                  <c:v>0.25130000000000002</c:v>
                </c:pt>
                <c:pt idx="489">
                  <c:v>0.25130000000000002</c:v>
                </c:pt>
                <c:pt idx="490">
                  <c:v>0.25130000000000002</c:v>
                </c:pt>
                <c:pt idx="491">
                  <c:v>0.25130000000000002</c:v>
                </c:pt>
                <c:pt idx="492">
                  <c:v>0.25130000000000002</c:v>
                </c:pt>
                <c:pt idx="493">
                  <c:v>0.25130000000000002</c:v>
                </c:pt>
                <c:pt idx="494">
                  <c:v>0.25130000000000002</c:v>
                </c:pt>
                <c:pt idx="495">
                  <c:v>0.25130000000000002</c:v>
                </c:pt>
                <c:pt idx="496">
                  <c:v>0.25130000000000002</c:v>
                </c:pt>
                <c:pt idx="497">
                  <c:v>0.25130000000000002</c:v>
                </c:pt>
                <c:pt idx="498">
                  <c:v>0.25130000000000002</c:v>
                </c:pt>
                <c:pt idx="499">
                  <c:v>0.25130000000000002</c:v>
                </c:pt>
                <c:pt idx="500">
                  <c:v>0.25130000000000002</c:v>
                </c:pt>
                <c:pt idx="501">
                  <c:v>0.25130000000000002</c:v>
                </c:pt>
                <c:pt idx="502">
                  <c:v>0.25130000000000002</c:v>
                </c:pt>
                <c:pt idx="503">
                  <c:v>0.25130000000000002</c:v>
                </c:pt>
                <c:pt idx="504">
                  <c:v>0.25130000000000002</c:v>
                </c:pt>
                <c:pt idx="505">
                  <c:v>0.25130000000000002</c:v>
                </c:pt>
                <c:pt idx="506">
                  <c:v>0.25130000000000002</c:v>
                </c:pt>
                <c:pt idx="507">
                  <c:v>0.25130000000000002</c:v>
                </c:pt>
                <c:pt idx="508">
                  <c:v>0.25130000000000002</c:v>
                </c:pt>
                <c:pt idx="509">
                  <c:v>0.25130000000000002</c:v>
                </c:pt>
                <c:pt idx="510">
                  <c:v>0.25130000000000002</c:v>
                </c:pt>
                <c:pt idx="511">
                  <c:v>0.25130000000000002</c:v>
                </c:pt>
                <c:pt idx="512">
                  <c:v>0.25130000000000002</c:v>
                </c:pt>
                <c:pt idx="513">
                  <c:v>0.25130000000000002</c:v>
                </c:pt>
                <c:pt idx="514">
                  <c:v>0.25130000000000002</c:v>
                </c:pt>
                <c:pt idx="515">
                  <c:v>0.25130000000000002</c:v>
                </c:pt>
                <c:pt idx="516">
                  <c:v>0.25130000000000002</c:v>
                </c:pt>
                <c:pt idx="517">
                  <c:v>0.25130000000000002</c:v>
                </c:pt>
                <c:pt idx="518">
                  <c:v>0.25130000000000002</c:v>
                </c:pt>
                <c:pt idx="519">
                  <c:v>0.25130000000000002</c:v>
                </c:pt>
                <c:pt idx="520">
                  <c:v>0.25130000000000002</c:v>
                </c:pt>
                <c:pt idx="521">
                  <c:v>0.25130000000000002</c:v>
                </c:pt>
                <c:pt idx="522">
                  <c:v>0.25130000000000002</c:v>
                </c:pt>
                <c:pt idx="523">
                  <c:v>0.25130000000000002</c:v>
                </c:pt>
                <c:pt idx="524">
                  <c:v>0.25130000000000002</c:v>
                </c:pt>
                <c:pt idx="525">
                  <c:v>0.25130000000000002</c:v>
                </c:pt>
                <c:pt idx="526">
                  <c:v>0.25130000000000002</c:v>
                </c:pt>
                <c:pt idx="527">
                  <c:v>0.25130000000000002</c:v>
                </c:pt>
                <c:pt idx="528">
                  <c:v>0.25130000000000002</c:v>
                </c:pt>
                <c:pt idx="529">
                  <c:v>0.25130000000000002</c:v>
                </c:pt>
                <c:pt idx="530">
                  <c:v>0.25130000000000002</c:v>
                </c:pt>
                <c:pt idx="531">
                  <c:v>0.25130000000000002</c:v>
                </c:pt>
                <c:pt idx="532">
                  <c:v>0.25130000000000002</c:v>
                </c:pt>
                <c:pt idx="533">
                  <c:v>0.25130000000000002</c:v>
                </c:pt>
                <c:pt idx="534">
                  <c:v>0.25130000000000002</c:v>
                </c:pt>
                <c:pt idx="535">
                  <c:v>0.25130000000000002</c:v>
                </c:pt>
                <c:pt idx="536">
                  <c:v>0.25130000000000002</c:v>
                </c:pt>
                <c:pt idx="537">
                  <c:v>0.25130000000000002</c:v>
                </c:pt>
                <c:pt idx="538">
                  <c:v>0.25130000000000002</c:v>
                </c:pt>
                <c:pt idx="539">
                  <c:v>0.25130000000000002</c:v>
                </c:pt>
                <c:pt idx="540">
                  <c:v>0.25130000000000002</c:v>
                </c:pt>
                <c:pt idx="541">
                  <c:v>0.25130000000000002</c:v>
                </c:pt>
                <c:pt idx="542">
                  <c:v>0.25130000000000002</c:v>
                </c:pt>
                <c:pt idx="543">
                  <c:v>0.25130000000000002</c:v>
                </c:pt>
                <c:pt idx="544">
                  <c:v>0.25130000000000002</c:v>
                </c:pt>
                <c:pt idx="545">
                  <c:v>0.25130000000000002</c:v>
                </c:pt>
                <c:pt idx="546">
                  <c:v>0.25130000000000002</c:v>
                </c:pt>
                <c:pt idx="547">
                  <c:v>0.25130000000000002</c:v>
                </c:pt>
                <c:pt idx="548">
                  <c:v>0.25130000000000002</c:v>
                </c:pt>
                <c:pt idx="549">
                  <c:v>0.25130000000000002</c:v>
                </c:pt>
                <c:pt idx="550">
                  <c:v>0.25130000000000002</c:v>
                </c:pt>
                <c:pt idx="551">
                  <c:v>0.25130000000000002</c:v>
                </c:pt>
                <c:pt idx="552">
                  <c:v>0.25130000000000002</c:v>
                </c:pt>
                <c:pt idx="553">
                  <c:v>0.25130000000000002</c:v>
                </c:pt>
                <c:pt idx="554">
                  <c:v>0.25130000000000002</c:v>
                </c:pt>
                <c:pt idx="555">
                  <c:v>0.25130000000000002</c:v>
                </c:pt>
                <c:pt idx="556">
                  <c:v>0.25130000000000002</c:v>
                </c:pt>
                <c:pt idx="557">
                  <c:v>0.25130000000000002</c:v>
                </c:pt>
                <c:pt idx="558">
                  <c:v>0.25130000000000002</c:v>
                </c:pt>
                <c:pt idx="559">
                  <c:v>0.25140000000000001</c:v>
                </c:pt>
                <c:pt idx="560">
                  <c:v>0.25140000000000001</c:v>
                </c:pt>
                <c:pt idx="561">
                  <c:v>0.25140000000000001</c:v>
                </c:pt>
                <c:pt idx="562">
                  <c:v>0.25140000000000001</c:v>
                </c:pt>
                <c:pt idx="563">
                  <c:v>0.25140000000000001</c:v>
                </c:pt>
                <c:pt idx="564">
                  <c:v>0.25140000000000001</c:v>
                </c:pt>
                <c:pt idx="565">
                  <c:v>0.25140000000000001</c:v>
                </c:pt>
                <c:pt idx="566">
                  <c:v>0.25140000000000001</c:v>
                </c:pt>
                <c:pt idx="567">
                  <c:v>0.25140000000000001</c:v>
                </c:pt>
                <c:pt idx="568">
                  <c:v>0.25140000000000001</c:v>
                </c:pt>
                <c:pt idx="569">
                  <c:v>0.25140000000000001</c:v>
                </c:pt>
                <c:pt idx="570">
                  <c:v>0.25140000000000001</c:v>
                </c:pt>
                <c:pt idx="571">
                  <c:v>0.25140000000000001</c:v>
                </c:pt>
                <c:pt idx="572">
                  <c:v>0.25140000000000001</c:v>
                </c:pt>
                <c:pt idx="573">
                  <c:v>0.25140000000000001</c:v>
                </c:pt>
                <c:pt idx="574">
                  <c:v>0.25140000000000001</c:v>
                </c:pt>
                <c:pt idx="575">
                  <c:v>0.25140000000000001</c:v>
                </c:pt>
                <c:pt idx="576">
                  <c:v>0.25140000000000001</c:v>
                </c:pt>
                <c:pt idx="577">
                  <c:v>0.25140000000000001</c:v>
                </c:pt>
                <c:pt idx="578">
                  <c:v>0.25140000000000001</c:v>
                </c:pt>
                <c:pt idx="579">
                  <c:v>0.25140000000000001</c:v>
                </c:pt>
                <c:pt idx="580">
                  <c:v>0.25140000000000001</c:v>
                </c:pt>
                <c:pt idx="581">
                  <c:v>0.25140000000000001</c:v>
                </c:pt>
                <c:pt idx="582">
                  <c:v>0.25140000000000001</c:v>
                </c:pt>
                <c:pt idx="583">
                  <c:v>0.25140000000000001</c:v>
                </c:pt>
                <c:pt idx="584">
                  <c:v>0.25140000000000001</c:v>
                </c:pt>
                <c:pt idx="585">
                  <c:v>0.25140000000000001</c:v>
                </c:pt>
                <c:pt idx="586">
                  <c:v>0.25140000000000001</c:v>
                </c:pt>
                <c:pt idx="587">
                  <c:v>0.25140000000000001</c:v>
                </c:pt>
                <c:pt idx="588">
                  <c:v>0.25140000000000001</c:v>
                </c:pt>
                <c:pt idx="589">
                  <c:v>0.25140000000000001</c:v>
                </c:pt>
                <c:pt idx="590">
                  <c:v>0.25140000000000001</c:v>
                </c:pt>
                <c:pt idx="591">
                  <c:v>0.25140000000000001</c:v>
                </c:pt>
                <c:pt idx="592">
                  <c:v>0.25140000000000001</c:v>
                </c:pt>
                <c:pt idx="593">
                  <c:v>0.25140000000000001</c:v>
                </c:pt>
                <c:pt idx="594">
                  <c:v>0.25140000000000001</c:v>
                </c:pt>
                <c:pt idx="595">
                  <c:v>0.25140000000000001</c:v>
                </c:pt>
                <c:pt idx="596">
                  <c:v>0.25140000000000001</c:v>
                </c:pt>
                <c:pt idx="597">
                  <c:v>0.25140000000000001</c:v>
                </c:pt>
                <c:pt idx="598">
                  <c:v>0.25140000000000001</c:v>
                </c:pt>
                <c:pt idx="599">
                  <c:v>0.25140000000000001</c:v>
                </c:pt>
                <c:pt idx="600">
                  <c:v>0.25140000000000001</c:v>
                </c:pt>
                <c:pt idx="601">
                  <c:v>0.25140000000000001</c:v>
                </c:pt>
                <c:pt idx="602">
                  <c:v>0.25140000000000001</c:v>
                </c:pt>
                <c:pt idx="603">
                  <c:v>0.25140000000000001</c:v>
                </c:pt>
                <c:pt idx="604">
                  <c:v>0.25140000000000001</c:v>
                </c:pt>
                <c:pt idx="605">
                  <c:v>0.25140000000000001</c:v>
                </c:pt>
                <c:pt idx="606">
                  <c:v>0.25140000000000001</c:v>
                </c:pt>
                <c:pt idx="607">
                  <c:v>0.25140000000000001</c:v>
                </c:pt>
                <c:pt idx="608">
                  <c:v>0.25140000000000001</c:v>
                </c:pt>
                <c:pt idx="609">
                  <c:v>0.25140000000000001</c:v>
                </c:pt>
                <c:pt idx="610">
                  <c:v>0.25140000000000001</c:v>
                </c:pt>
                <c:pt idx="611">
                  <c:v>0.25140000000000001</c:v>
                </c:pt>
                <c:pt idx="612">
                  <c:v>0.25140000000000001</c:v>
                </c:pt>
                <c:pt idx="613">
                  <c:v>0.25140000000000001</c:v>
                </c:pt>
                <c:pt idx="614">
                  <c:v>0.25140000000000001</c:v>
                </c:pt>
                <c:pt idx="615">
                  <c:v>0.25140000000000001</c:v>
                </c:pt>
                <c:pt idx="616">
                  <c:v>0.25140000000000001</c:v>
                </c:pt>
                <c:pt idx="617">
                  <c:v>0.25140000000000001</c:v>
                </c:pt>
                <c:pt idx="618">
                  <c:v>0.25140000000000001</c:v>
                </c:pt>
                <c:pt idx="619">
                  <c:v>0.25140000000000001</c:v>
                </c:pt>
                <c:pt idx="620">
                  <c:v>0.25140000000000001</c:v>
                </c:pt>
                <c:pt idx="621">
                  <c:v>0.25140000000000001</c:v>
                </c:pt>
                <c:pt idx="622">
                  <c:v>0.25140000000000001</c:v>
                </c:pt>
                <c:pt idx="623">
                  <c:v>0.25140000000000001</c:v>
                </c:pt>
                <c:pt idx="624">
                  <c:v>0.25140000000000001</c:v>
                </c:pt>
                <c:pt idx="625">
                  <c:v>0.25140000000000001</c:v>
                </c:pt>
                <c:pt idx="626">
                  <c:v>0.25140000000000001</c:v>
                </c:pt>
                <c:pt idx="627">
                  <c:v>0.2515</c:v>
                </c:pt>
                <c:pt idx="628">
                  <c:v>0.2515</c:v>
                </c:pt>
                <c:pt idx="629">
                  <c:v>0.2515</c:v>
                </c:pt>
                <c:pt idx="630">
                  <c:v>0.2515</c:v>
                </c:pt>
                <c:pt idx="631">
                  <c:v>0.2515</c:v>
                </c:pt>
                <c:pt idx="632">
                  <c:v>0.2515</c:v>
                </c:pt>
                <c:pt idx="633">
                  <c:v>0.2515</c:v>
                </c:pt>
                <c:pt idx="634">
                  <c:v>0.2515</c:v>
                </c:pt>
                <c:pt idx="635">
                  <c:v>0.2515</c:v>
                </c:pt>
                <c:pt idx="636">
                  <c:v>0.2515</c:v>
                </c:pt>
                <c:pt idx="637">
                  <c:v>0.2515</c:v>
                </c:pt>
                <c:pt idx="638">
                  <c:v>0.2515</c:v>
                </c:pt>
                <c:pt idx="639">
                  <c:v>0.2515</c:v>
                </c:pt>
                <c:pt idx="640">
                  <c:v>0.2515</c:v>
                </c:pt>
                <c:pt idx="641">
                  <c:v>0.2515</c:v>
                </c:pt>
                <c:pt idx="642">
                  <c:v>0.2515</c:v>
                </c:pt>
                <c:pt idx="643">
                  <c:v>0.2515</c:v>
                </c:pt>
                <c:pt idx="644">
                  <c:v>0.2515</c:v>
                </c:pt>
                <c:pt idx="645">
                  <c:v>0.2515</c:v>
                </c:pt>
                <c:pt idx="646">
                  <c:v>0.2515</c:v>
                </c:pt>
                <c:pt idx="647">
                  <c:v>0.2515</c:v>
                </c:pt>
                <c:pt idx="648">
                  <c:v>0.2515</c:v>
                </c:pt>
                <c:pt idx="649">
                  <c:v>0.2515</c:v>
                </c:pt>
                <c:pt idx="650">
                  <c:v>0.2515</c:v>
                </c:pt>
                <c:pt idx="651">
                  <c:v>0.2515</c:v>
                </c:pt>
                <c:pt idx="652">
                  <c:v>0.2515</c:v>
                </c:pt>
                <c:pt idx="653">
                  <c:v>0.2515</c:v>
                </c:pt>
                <c:pt idx="654">
                  <c:v>0.2515</c:v>
                </c:pt>
                <c:pt idx="655">
                  <c:v>0.2515</c:v>
                </c:pt>
                <c:pt idx="656">
                  <c:v>0.2515</c:v>
                </c:pt>
                <c:pt idx="657">
                  <c:v>0.2515</c:v>
                </c:pt>
                <c:pt idx="658">
                  <c:v>0.2515</c:v>
                </c:pt>
                <c:pt idx="659">
                  <c:v>0.2515</c:v>
                </c:pt>
                <c:pt idx="660">
                  <c:v>0.2515</c:v>
                </c:pt>
                <c:pt idx="661">
                  <c:v>0.2515</c:v>
                </c:pt>
                <c:pt idx="662">
                  <c:v>0.2515</c:v>
                </c:pt>
                <c:pt idx="663">
                  <c:v>0.2515</c:v>
                </c:pt>
                <c:pt idx="664">
                  <c:v>0.2515</c:v>
                </c:pt>
                <c:pt idx="665">
                  <c:v>0.2515</c:v>
                </c:pt>
                <c:pt idx="666">
                  <c:v>0.2515</c:v>
                </c:pt>
                <c:pt idx="667">
                  <c:v>0.2515</c:v>
                </c:pt>
                <c:pt idx="668">
                  <c:v>0.2515</c:v>
                </c:pt>
                <c:pt idx="669">
                  <c:v>0.2515</c:v>
                </c:pt>
                <c:pt idx="670">
                  <c:v>0.2515</c:v>
                </c:pt>
                <c:pt idx="671">
                  <c:v>0.2515</c:v>
                </c:pt>
                <c:pt idx="672">
                  <c:v>0.2515</c:v>
                </c:pt>
                <c:pt idx="673">
                  <c:v>0.2515</c:v>
                </c:pt>
                <c:pt idx="674">
                  <c:v>0.2515</c:v>
                </c:pt>
                <c:pt idx="675">
                  <c:v>0.2515</c:v>
                </c:pt>
                <c:pt idx="676">
                  <c:v>0.2515</c:v>
                </c:pt>
                <c:pt idx="677">
                  <c:v>0.2515</c:v>
                </c:pt>
                <c:pt idx="678">
                  <c:v>0.2515</c:v>
                </c:pt>
                <c:pt idx="679">
                  <c:v>0.2515</c:v>
                </c:pt>
                <c:pt idx="680">
                  <c:v>0.25159999999999999</c:v>
                </c:pt>
                <c:pt idx="681">
                  <c:v>0.25159999999999999</c:v>
                </c:pt>
                <c:pt idx="682">
                  <c:v>0.25159999999999999</c:v>
                </c:pt>
                <c:pt idx="683">
                  <c:v>0.25159999999999999</c:v>
                </c:pt>
                <c:pt idx="684">
                  <c:v>0.25159999999999999</c:v>
                </c:pt>
                <c:pt idx="685">
                  <c:v>0.25159999999999999</c:v>
                </c:pt>
                <c:pt idx="686">
                  <c:v>0.25159999999999999</c:v>
                </c:pt>
                <c:pt idx="687">
                  <c:v>0.25159999999999999</c:v>
                </c:pt>
                <c:pt idx="688">
                  <c:v>0.25159999999999999</c:v>
                </c:pt>
                <c:pt idx="689">
                  <c:v>0.25159999999999999</c:v>
                </c:pt>
              </c:numCache>
            </c:numRef>
          </c:yVal>
          <c:smooth val="0"/>
          <c:extLst>
            <c:ext xmlns:c16="http://schemas.microsoft.com/office/drawing/2014/chart" uri="{C3380CC4-5D6E-409C-BE32-E72D297353CC}">
              <c16:uniqueId val="{0000000E-8DA4-421E-BCE1-212500ADC481}"/>
            </c:ext>
          </c:extLst>
        </c:ser>
        <c:ser>
          <c:idx val="15"/>
          <c:order val="15"/>
          <c:tx>
            <c:strRef>
              <c:f>Cs_Results!$R$2</c:f>
              <c:strCache>
                <c:ptCount val="1"/>
                <c:pt idx="0">
                  <c:v>SGTR-O-SC</c:v>
                </c:pt>
              </c:strCache>
            </c:strRef>
          </c:tx>
          <c:spPr>
            <a:ln w="38100">
              <a:prstDash val="sysDot"/>
            </a:ln>
          </c:spPr>
          <c:marker>
            <c:symbol val="none"/>
          </c:marker>
          <c:xVal>
            <c:numRef>
              <c:f>Cs_Results!$B$3:$B$692</c:f>
              <c:numCache>
                <c:formatCode>0.0</c:formatCode>
                <c:ptCount val="690"/>
                <c:pt idx="0">
                  <c:v>3.7222222222222223</c:v>
                </c:pt>
                <c:pt idx="1">
                  <c:v>3.75</c:v>
                </c:pt>
                <c:pt idx="2">
                  <c:v>4.0555555555555554</c:v>
                </c:pt>
                <c:pt idx="3">
                  <c:v>4.1111111111111107</c:v>
                </c:pt>
                <c:pt idx="4">
                  <c:v>4.166666666666667</c:v>
                </c:pt>
                <c:pt idx="5">
                  <c:v>4.1944444444444446</c:v>
                </c:pt>
                <c:pt idx="6">
                  <c:v>4.7222222222222223</c:v>
                </c:pt>
                <c:pt idx="7">
                  <c:v>4.75</c:v>
                </c:pt>
                <c:pt idx="8">
                  <c:v>5.0555555555555554</c:v>
                </c:pt>
                <c:pt idx="9">
                  <c:v>5.1111111111111107</c:v>
                </c:pt>
                <c:pt idx="10">
                  <c:v>5.1944444444444446</c:v>
                </c:pt>
                <c:pt idx="11">
                  <c:v>5.7222222222222223</c:v>
                </c:pt>
                <c:pt idx="12">
                  <c:v>6.0555555555555554</c:v>
                </c:pt>
                <c:pt idx="13">
                  <c:v>6.1111111111111107</c:v>
                </c:pt>
                <c:pt idx="14">
                  <c:v>6.166666666666667</c:v>
                </c:pt>
                <c:pt idx="15">
                  <c:v>6.7222222222222223</c:v>
                </c:pt>
                <c:pt idx="16">
                  <c:v>7.1111111111111107</c:v>
                </c:pt>
                <c:pt idx="17">
                  <c:v>7.7222222222222223</c:v>
                </c:pt>
                <c:pt idx="18">
                  <c:v>8.1111111111111107</c:v>
                </c:pt>
                <c:pt idx="19">
                  <c:v>8.7222222222222214</c:v>
                </c:pt>
                <c:pt idx="20">
                  <c:v>9.1666666666666661</c:v>
                </c:pt>
                <c:pt idx="21">
                  <c:v>9.1944444444444446</c:v>
                </c:pt>
                <c:pt idx="22">
                  <c:v>9.7222222222222214</c:v>
                </c:pt>
                <c:pt idx="23">
                  <c:v>10.388888888888889</c:v>
                </c:pt>
                <c:pt idx="24">
                  <c:v>10.583333333333334</c:v>
                </c:pt>
                <c:pt idx="25">
                  <c:v>10.722222222222221</c:v>
                </c:pt>
                <c:pt idx="26">
                  <c:v>11.027777777777779</c:v>
                </c:pt>
                <c:pt idx="27">
                  <c:v>11.333333333333334</c:v>
                </c:pt>
                <c:pt idx="28">
                  <c:v>11.388888888888889</c:v>
                </c:pt>
                <c:pt idx="29">
                  <c:v>11.583333333333334</c:v>
                </c:pt>
                <c:pt idx="30">
                  <c:v>11.722222222222221</c:v>
                </c:pt>
                <c:pt idx="31">
                  <c:v>12.333333333333334</c:v>
                </c:pt>
                <c:pt idx="32">
                  <c:v>12.388888888888889</c:v>
                </c:pt>
                <c:pt idx="33">
                  <c:v>12.583333333333334</c:v>
                </c:pt>
                <c:pt idx="34">
                  <c:v>12.722222222222221</c:v>
                </c:pt>
                <c:pt idx="35">
                  <c:v>13.111111111111111</c:v>
                </c:pt>
                <c:pt idx="36">
                  <c:v>13.333333333333334</c:v>
                </c:pt>
                <c:pt idx="37">
                  <c:v>13.388888888888889</c:v>
                </c:pt>
                <c:pt idx="38">
                  <c:v>13.722222222222221</c:v>
                </c:pt>
                <c:pt idx="39">
                  <c:v>14.111111111111111</c:v>
                </c:pt>
                <c:pt idx="40">
                  <c:v>14.333333333333334</c:v>
                </c:pt>
                <c:pt idx="41">
                  <c:v>14.388888888888889</c:v>
                </c:pt>
                <c:pt idx="42">
                  <c:v>14.722222222222221</c:v>
                </c:pt>
                <c:pt idx="43">
                  <c:v>15.111111111111111</c:v>
                </c:pt>
                <c:pt idx="44">
                  <c:v>15.166666666666666</c:v>
                </c:pt>
                <c:pt idx="45">
                  <c:v>15.333333333333334</c:v>
                </c:pt>
                <c:pt idx="46">
                  <c:v>15.388888888888889</c:v>
                </c:pt>
                <c:pt idx="47">
                  <c:v>15.555555555555555</c:v>
                </c:pt>
                <c:pt idx="48">
                  <c:v>15.722222222222221</c:v>
                </c:pt>
                <c:pt idx="49">
                  <c:v>16.055555555555557</c:v>
                </c:pt>
                <c:pt idx="50">
                  <c:v>16.111111111111111</c:v>
                </c:pt>
                <c:pt idx="51">
                  <c:v>16.166666666666668</c:v>
                </c:pt>
                <c:pt idx="52">
                  <c:v>16.194444444444443</c:v>
                </c:pt>
                <c:pt idx="53">
                  <c:v>16.333333333333332</c:v>
                </c:pt>
                <c:pt idx="54">
                  <c:v>16.388888888888889</c:v>
                </c:pt>
                <c:pt idx="55">
                  <c:v>16.722222222222221</c:v>
                </c:pt>
                <c:pt idx="56">
                  <c:v>16.944444444444443</c:v>
                </c:pt>
                <c:pt idx="57">
                  <c:v>17.111111111111111</c:v>
                </c:pt>
                <c:pt idx="58">
                  <c:v>17.333333333333332</c:v>
                </c:pt>
                <c:pt idx="59">
                  <c:v>17.388888888888889</c:v>
                </c:pt>
                <c:pt idx="60">
                  <c:v>17.722222222222221</c:v>
                </c:pt>
                <c:pt idx="61">
                  <c:v>17.777777777777779</c:v>
                </c:pt>
                <c:pt idx="62">
                  <c:v>18.111111111111111</c:v>
                </c:pt>
                <c:pt idx="63">
                  <c:v>18.333333333333332</c:v>
                </c:pt>
                <c:pt idx="64">
                  <c:v>18.388888888888889</c:v>
                </c:pt>
                <c:pt idx="65">
                  <c:v>18.722222222222221</c:v>
                </c:pt>
                <c:pt idx="66">
                  <c:v>18.833333333333332</c:v>
                </c:pt>
                <c:pt idx="67">
                  <c:v>19.333333333333332</c:v>
                </c:pt>
                <c:pt idx="68">
                  <c:v>19.388888888888889</c:v>
                </c:pt>
                <c:pt idx="69">
                  <c:v>19.461111111111112</c:v>
                </c:pt>
                <c:pt idx="70">
                  <c:v>19.722222222222221</c:v>
                </c:pt>
                <c:pt idx="71">
                  <c:v>20.333333333333332</c:v>
                </c:pt>
                <c:pt idx="72">
                  <c:v>20.388888888888889</c:v>
                </c:pt>
                <c:pt idx="73">
                  <c:v>20.722222222222221</c:v>
                </c:pt>
                <c:pt idx="74">
                  <c:v>20.833333333333332</c:v>
                </c:pt>
                <c:pt idx="75">
                  <c:v>20.861111111111111</c:v>
                </c:pt>
                <c:pt idx="76">
                  <c:v>21.166666666666668</c:v>
                </c:pt>
                <c:pt idx="77">
                  <c:v>21.333333333333332</c:v>
                </c:pt>
                <c:pt idx="78">
                  <c:v>21.388888888888889</c:v>
                </c:pt>
                <c:pt idx="79">
                  <c:v>21.583333333333332</c:v>
                </c:pt>
                <c:pt idx="80">
                  <c:v>21.666666666666668</c:v>
                </c:pt>
                <c:pt idx="81">
                  <c:v>21.694444444444443</c:v>
                </c:pt>
                <c:pt idx="82">
                  <c:v>21.722222222222221</c:v>
                </c:pt>
                <c:pt idx="83">
                  <c:v>21.861111111111111</c:v>
                </c:pt>
                <c:pt idx="84">
                  <c:v>21.916666666666668</c:v>
                </c:pt>
                <c:pt idx="85">
                  <c:v>21.944444444444443</c:v>
                </c:pt>
                <c:pt idx="86">
                  <c:v>22.055555555555557</c:v>
                </c:pt>
                <c:pt idx="87">
                  <c:v>22.111111111111111</c:v>
                </c:pt>
                <c:pt idx="88">
                  <c:v>22.333333333333332</c:v>
                </c:pt>
                <c:pt idx="89">
                  <c:v>22.388888888888889</c:v>
                </c:pt>
                <c:pt idx="90">
                  <c:v>22.461111111111112</c:v>
                </c:pt>
                <c:pt idx="91">
                  <c:v>22.627777777777776</c:v>
                </c:pt>
                <c:pt idx="92">
                  <c:v>22.722222222222221</c:v>
                </c:pt>
                <c:pt idx="93">
                  <c:v>22.777777777777779</c:v>
                </c:pt>
                <c:pt idx="94">
                  <c:v>22.861111111111111</c:v>
                </c:pt>
                <c:pt idx="95">
                  <c:v>23.333333333333332</c:v>
                </c:pt>
                <c:pt idx="96">
                  <c:v>23.388888888888889</c:v>
                </c:pt>
                <c:pt idx="97">
                  <c:v>23.461111111111112</c:v>
                </c:pt>
                <c:pt idx="98">
                  <c:v>23.6</c:v>
                </c:pt>
                <c:pt idx="99">
                  <c:v>23.722222222222221</c:v>
                </c:pt>
                <c:pt idx="100">
                  <c:v>23.861111111111111</c:v>
                </c:pt>
                <c:pt idx="101">
                  <c:v>23.888888888888889</c:v>
                </c:pt>
                <c:pt idx="102">
                  <c:v>24.277777777777779</c:v>
                </c:pt>
                <c:pt idx="103">
                  <c:v>24.544444444444444</c:v>
                </c:pt>
                <c:pt idx="104">
                  <c:v>24.833333333333332</c:v>
                </c:pt>
                <c:pt idx="105">
                  <c:v>24.861111111111111</c:v>
                </c:pt>
                <c:pt idx="106">
                  <c:v>25.111111111111111</c:v>
                </c:pt>
                <c:pt idx="107">
                  <c:v>25.377777777777776</c:v>
                </c:pt>
                <c:pt idx="108">
                  <c:v>25.388888888888889</c:v>
                </c:pt>
                <c:pt idx="109">
                  <c:v>25.655555555555555</c:v>
                </c:pt>
                <c:pt idx="110">
                  <c:v>25.666666666666668</c:v>
                </c:pt>
                <c:pt idx="111">
                  <c:v>25.944444444444443</c:v>
                </c:pt>
                <c:pt idx="112">
                  <c:v>26.222222222222221</c:v>
                </c:pt>
                <c:pt idx="113">
                  <c:v>26.488888888888887</c:v>
                </c:pt>
                <c:pt idx="114">
                  <c:v>26.5</c:v>
                </c:pt>
                <c:pt idx="115">
                  <c:v>26.777777777777779</c:v>
                </c:pt>
                <c:pt idx="116">
                  <c:v>26.861111111111111</c:v>
                </c:pt>
                <c:pt idx="117">
                  <c:v>27.055555555555557</c:v>
                </c:pt>
                <c:pt idx="118">
                  <c:v>27.333333333333332</c:v>
                </c:pt>
                <c:pt idx="119">
                  <c:v>27.6</c:v>
                </c:pt>
                <c:pt idx="120">
                  <c:v>27.611111111111111</c:v>
                </c:pt>
                <c:pt idx="121">
                  <c:v>27.777777777777779</c:v>
                </c:pt>
                <c:pt idx="122">
                  <c:v>28.333333333333332</c:v>
                </c:pt>
                <c:pt idx="123">
                  <c:v>28.433333333333334</c:v>
                </c:pt>
                <c:pt idx="124">
                  <c:v>28.611111111111111</c:v>
                </c:pt>
                <c:pt idx="125">
                  <c:v>28.711111111111112</c:v>
                </c:pt>
                <c:pt idx="126">
                  <c:v>28.888888888888889</c:v>
                </c:pt>
                <c:pt idx="127">
                  <c:v>29.166666666666668</c:v>
                </c:pt>
                <c:pt idx="128">
                  <c:v>29.444444444444443</c:v>
                </c:pt>
                <c:pt idx="129">
                  <c:v>29.544444444444444</c:v>
                </c:pt>
                <c:pt idx="130">
                  <c:v>29.722222222222221</c:v>
                </c:pt>
                <c:pt idx="131">
                  <c:v>30</c:v>
                </c:pt>
                <c:pt idx="132">
                  <c:v>30.277777777777779</c:v>
                </c:pt>
                <c:pt idx="133">
                  <c:v>30.377777777777776</c:v>
                </c:pt>
                <c:pt idx="134">
                  <c:v>30.555555555555557</c:v>
                </c:pt>
                <c:pt idx="135">
                  <c:v>30.655555555555555</c:v>
                </c:pt>
                <c:pt idx="136">
                  <c:v>31.111111111111111</c:v>
                </c:pt>
                <c:pt idx="137">
                  <c:v>31.388888888888889</c:v>
                </c:pt>
                <c:pt idx="138">
                  <c:v>31.488888888888887</c:v>
                </c:pt>
                <c:pt idx="139">
                  <c:v>31.666666666666668</c:v>
                </c:pt>
                <c:pt idx="140">
                  <c:v>31.944444444444443</c:v>
                </c:pt>
                <c:pt idx="141">
                  <c:v>32.222222222222221</c:v>
                </c:pt>
                <c:pt idx="142">
                  <c:v>32.322222222222223</c:v>
                </c:pt>
                <c:pt idx="143">
                  <c:v>32.5</c:v>
                </c:pt>
                <c:pt idx="144">
                  <c:v>32.6</c:v>
                </c:pt>
                <c:pt idx="145">
                  <c:v>32.777777777777779</c:v>
                </c:pt>
                <c:pt idx="146">
                  <c:v>33.055555555555557</c:v>
                </c:pt>
                <c:pt idx="147">
                  <c:v>33.333333333333336</c:v>
                </c:pt>
                <c:pt idx="148">
                  <c:v>33.43333333333333</c:v>
                </c:pt>
                <c:pt idx="149">
                  <c:v>33.611111111111114</c:v>
                </c:pt>
                <c:pt idx="150">
                  <c:v>33.711111111111109</c:v>
                </c:pt>
                <c:pt idx="151">
                  <c:v>33.888888888888886</c:v>
                </c:pt>
                <c:pt idx="152">
                  <c:v>34.166666666666664</c:v>
                </c:pt>
                <c:pt idx="153">
                  <c:v>34.544444444444444</c:v>
                </c:pt>
                <c:pt idx="154">
                  <c:v>34.722222222222221</c:v>
                </c:pt>
                <c:pt idx="155">
                  <c:v>35</c:v>
                </c:pt>
                <c:pt idx="156">
                  <c:v>35.277777777777779</c:v>
                </c:pt>
                <c:pt idx="157">
                  <c:v>35.37777777777778</c:v>
                </c:pt>
                <c:pt idx="158">
                  <c:v>35.555555555555557</c:v>
                </c:pt>
                <c:pt idx="159">
                  <c:v>35.655555555555559</c:v>
                </c:pt>
                <c:pt idx="160">
                  <c:v>35.833333333333336</c:v>
                </c:pt>
                <c:pt idx="161">
                  <c:v>36.111111111111114</c:v>
                </c:pt>
                <c:pt idx="162">
                  <c:v>36.388888888888886</c:v>
                </c:pt>
                <c:pt idx="163">
                  <c:v>36.488888888888887</c:v>
                </c:pt>
                <c:pt idx="164">
                  <c:v>36.666666666666664</c:v>
                </c:pt>
                <c:pt idx="165">
                  <c:v>36.944444444444443</c:v>
                </c:pt>
                <c:pt idx="166">
                  <c:v>37.222222222222221</c:v>
                </c:pt>
                <c:pt idx="167">
                  <c:v>37.322222222222223</c:v>
                </c:pt>
                <c:pt idx="168">
                  <c:v>37.5</c:v>
                </c:pt>
                <c:pt idx="169">
                  <c:v>37.6</c:v>
                </c:pt>
                <c:pt idx="170">
                  <c:v>37.777777777777779</c:v>
                </c:pt>
                <c:pt idx="171">
                  <c:v>38.333333333333336</c:v>
                </c:pt>
                <c:pt idx="172">
                  <c:v>38.43333333333333</c:v>
                </c:pt>
                <c:pt idx="173">
                  <c:v>38.611111111111114</c:v>
                </c:pt>
                <c:pt idx="174">
                  <c:v>38.711111111111109</c:v>
                </c:pt>
                <c:pt idx="175">
                  <c:v>39.166666666666664</c:v>
                </c:pt>
                <c:pt idx="176">
                  <c:v>39.444444444444443</c:v>
                </c:pt>
                <c:pt idx="177">
                  <c:v>39.544444444444444</c:v>
                </c:pt>
                <c:pt idx="178">
                  <c:v>39.722222222222221</c:v>
                </c:pt>
                <c:pt idx="179">
                  <c:v>40</c:v>
                </c:pt>
                <c:pt idx="180">
                  <c:v>40.277777777777779</c:v>
                </c:pt>
                <c:pt idx="181">
                  <c:v>40.37777777777778</c:v>
                </c:pt>
                <c:pt idx="182">
                  <c:v>40.555555555555557</c:v>
                </c:pt>
                <c:pt idx="183">
                  <c:v>40.655555555555559</c:v>
                </c:pt>
                <c:pt idx="184">
                  <c:v>40.833333333333336</c:v>
                </c:pt>
                <c:pt idx="185">
                  <c:v>41.111111111111114</c:v>
                </c:pt>
                <c:pt idx="186">
                  <c:v>41.388888888888886</c:v>
                </c:pt>
                <c:pt idx="187">
                  <c:v>41.488888888888887</c:v>
                </c:pt>
                <c:pt idx="188">
                  <c:v>41.666666666666664</c:v>
                </c:pt>
                <c:pt idx="189">
                  <c:v>42.222222222222221</c:v>
                </c:pt>
                <c:pt idx="190">
                  <c:v>42.5</c:v>
                </c:pt>
                <c:pt idx="191">
                  <c:v>42.6</c:v>
                </c:pt>
                <c:pt idx="192">
                  <c:v>42.777777777777779</c:v>
                </c:pt>
                <c:pt idx="193">
                  <c:v>43.333333333333336</c:v>
                </c:pt>
                <c:pt idx="194">
                  <c:v>43.43333333333333</c:v>
                </c:pt>
                <c:pt idx="195">
                  <c:v>43.611111111111114</c:v>
                </c:pt>
                <c:pt idx="196">
                  <c:v>43.711111111111109</c:v>
                </c:pt>
                <c:pt idx="197">
                  <c:v>43.888888888888886</c:v>
                </c:pt>
                <c:pt idx="198">
                  <c:v>44.166666666666664</c:v>
                </c:pt>
                <c:pt idx="199">
                  <c:v>44.544444444444444</c:v>
                </c:pt>
                <c:pt idx="200">
                  <c:v>44.722222222222221</c:v>
                </c:pt>
                <c:pt idx="201">
                  <c:v>45</c:v>
                </c:pt>
                <c:pt idx="202">
                  <c:v>45.277777777777779</c:v>
                </c:pt>
                <c:pt idx="203">
                  <c:v>45.37777777777778</c:v>
                </c:pt>
                <c:pt idx="204">
                  <c:v>45.555555555555557</c:v>
                </c:pt>
                <c:pt idx="205">
                  <c:v>45.655555555555559</c:v>
                </c:pt>
                <c:pt idx="206">
                  <c:v>45.833333333333336</c:v>
                </c:pt>
                <c:pt idx="207">
                  <c:v>46.111111111111114</c:v>
                </c:pt>
                <c:pt idx="208">
                  <c:v>46.388888888888886</c:v>
                </c:pt>
                <c:pt idx="209">
                  <c:v>46.488888888888887</c:v>
                </c:pt>
                <c:pt idx="210">
                  <c:v>46.666666666666664</c:v>
                </c:pt>
                <c:pt idx="211">
                  <c:v>47.222222222222221</c:v>
                </c:pt>
                <c:pt idx="212">
                  <c:v>47.5</c:v>
                </c:pt>
                <c:pt idx="213">
                  <c:v>47.6</c:v>
                </c:pt>
                <c:pt idx="214">
                  <c:v>47.777777777777779</c:v>
                </c:pt>
                <c:pt idx="215">
                  <c:v>47.87777777777778</c:v>
                </c:pt>
                <c:pt idx="216">
                  <c:v>48.888888888888886</c:v>
                </c:pt>
                <c:pt idx="217">
                  <c:v>48.988888888888887</c:v>
                </c:pt>
                <c:pt idx="218">
                  <c:v>49.166666666666664</c:v>
                </c:pt>
                <c:pt idx="219">
                  <c:v>49.266666666666666</c:v>
                </c:pt>
                <c:pt idx="220">
                  <c:v>50.1</c:v>
                </c:pt>
                <c:pt idx="221">
                  <c:v>50.25</c:v>
                </c:pt>
                <c:pt idx="222">
                  <c:v>50.277777777777779</c:v>
                </c:pt>
                <c:pt idx="223">
                  <c:v>50.37777777777778</c:v>
                </c:pt>
                <c:pt idx="224">
                  <c:v>51.083333333333336</c:v>
                </c:pt>
                <c:pt idx="225">
                  <c:v>51.111111111111114</c:v>
                </c:pt>
                <c:pt idx="226">
                  <c:v>51.211111111111109</c:v>
                </c:pt>
                <c:pt idx="227">
                  <c:v>51.361111111111114</c:v>
                </c:pt>
                <c:pt idx="228">
                  <c:v>51.388888888888886</c:v>
                </c:pt>
                <c:pt idx="229">
                  <c:v>51.638888888888886</c:v>
                </c:pt>
                <c:pt idx="230">
                  <c:v>52.194444444444443</c:v>
                </c:pt>
                <c:pt idx="231">
                  <c:v>52.222222222222221</c:v>
                </c:pt>
                <c:pt idx="232">
                  <c:v>52.322222222222223</c:v>
                </c:pt>
                <c:pt idx="233">
                  <c:v>52.472222222222221</c:v>
                </c:pt>
                <c:pt idx="234">
                  <c:v>52.5</c:v>
                </c:pt>
                <c:pt idx="235">
                  <c:v>52.75</c:v>
                </c:pt>
                <c:pt idx="236">
                  <c:v>53.333333333333336</c:v>
                </c:pt>
                <c:pt idx="237">
                  <c:v>53.43333333333333</c:v>
                </c:pt>
                <c:pt idx="238">
                  <c:v>53.583333333333336</c:v>
                </c:pt>
                <c:pt idx="239">
                  <c:v>53.611111111111114</c:v>
                </c:pt>
                <c:pt idx="240">
                  <c:v>54.138888888888886</c:v>
                </c:pt>
                <c:pt idx="241">
                  <c:v>54.416666666666664</c:v>
                </c:pt>
                <c:pt idx="242">
                  <c:v>54.544444444444444</c:v>
                </c:pt>
                <c:pt idx="243">
                  <c:v>54.694444444444443</c:v>
                </c:pt>
                <c:pt idx="244">
                  <c:v>54.722222222222221</c:v>
                </c:pt>
                <c:pt idx="245">
                  <c:v>54.972222222222221</c:v>
                </c:pt>
                <c:pt idx="246">
                  <c:v>55.555555555555557</c:v>
                </c:pt>
                <c:pt idx="247">
                  <c:v>55.655555555555559</c:v>
                </c:pt>
                <c:pt idx="248">
                  <c:v>55.805555555555557</c:v>
                </c:pt>
                <c:pt idx="249">
                  <c:v>55.833333333333336</c:v>
                </c:pt>
                <c:pt idx="250">
                  <c:v>55.93333333333333</c:v>
                </c:pt>
                <c:pt idx="251">
                  <c:v>56.083333333333336</c:v>
                </c:pt>
                <c:pt idx="252">
                  <c:v>56.666666666666664</c:v>
                </c:pt>
                <c:pt idx="253">
                  <c:v>56.766666666666666</c:v>
                </c:pt>
                <c:pt idx="254">
                  <c:v>56.916666666666664</c:v>
                </c:pt>
                <c:pt idx="255">
                  <c:v>56.944444444444443</c:v>
                </c:pt>
                <c:pt idx="256">
                  <c:v>57.194444444444443</c:v>
                </c:pt>
                <c:pt idx="257">
                  <c:v>57.75</c:v>
                </c:pt>
                <c:pt idx="258">
                  <c:v>57.777777777777779</c:v>
                </c:pt>
                <c:pt idx="259">
                  <c:v>57.87777777777778</c:v>
                </c:pt>
                <c:pt idx="260">
                  <c:v>58.027777777777779</c:v>
                </c:pt>
                <c:pt idx="261">
                  <c:v>58.055555555555557</c:v>
                </c:pt>
                <c:pt idx="262">
                  <c:v>58.305555555555557</c:v>
                </c:pt>
                <c:pt idx="263">
                  <c:v>58.988888888888887</c:v>
                </c:pt>
                <c:pt idx="264">
                  <c:v>59.138888888888886</c:v>
                </c:pt>
                <c:pt idx="265">
                  <c:v>59.166666666666664</c:v>
                </c:pt>
                <c:pt idx="266">
                  <c:v>59.416666666666664</c:v>
                </c:pt>
                <c:pt idx="267">
                  <c:v>60.1</c:v>
                </c:pt>
                <c:pt idx="268">
                  <c:v>60.25</c:v>
                </c:pt>
                <c:pt idx="269">
                  <c:v>60.277777777777779</c:v>
                </c:pt>
                <c:pt idx="270">
                  <c:v>60.527777777777779</c:v>
                </c:pt>
                <c:pt idx="271">
                  <c:v>60.805555555555557</c:v>
                </c:pt>
                <c:pt idx="272">
                  <c:v>61.211111111111109</c:v>
                </c:pt>
                <c:pt idx="273">
                  <c:v>61.361111111111114</c:v>
                </c:pt>
                <c:pt idx="274">
                  <c:v>61.388888888888886</c:v>
                </c:pt>
                <c:pt idx="275">
                  <c:v>62.322222222222223</c:v>
                </c:pt>
                <c:pt idx="276">
                  <c:v>62.472222222222221</c:v>
                </c:pt>
                <c:pt idx="277">
                  <c:v>62.5</c:v>
                </c:pt>
                <c:pt idx="278">
                  <c:v>63.43333333333333</c:v>
                </c:pt>
                <c:pt idx="279">
                  <c:v>63.583333333333336</c:v>
                </c:pt>
                <c:pt idx="280">
                  <c:v>63.611111111111114</c:v>
                </c:pt>
                <c:pt idx="281">
                  <c:v>64.544444444444451</c:v>
                </c:pt>
                <c:pt idx="282">
                  <c:v>64.694444444444443</c:v>
                </c:pt>
                <c:pt idx="283">
                  <c:v>64.722222222222229</c:v>
                </c:pt>
                <c:pt idx="284">
                  <c:v>65.555555555555557</c:v>
                </c:pt>
                <c:pt idx="285">
                  <c:v>65.655555555555551</c:v>
                </c:pt>
                <c:pt idx="286">
                  <c:v>65.805555555555557</c:v>
                </c:pt>
                <c:pt idx="287">
                  <c:v>65.833333333333329</c:v>
                </c:pt>
                <c:pt idx="288">
                  <c:v>66.766666666666666</c:v>
                </c:pt>
                <c:pt idx="289">
                  <c:v>66.916666666666671</c:v>
                </c:pt>
                <c:pt idx="290">
                  <c:v>66.944444444444443</c:v>
                </c:pt>
                <c:pt idx="291">
                  <c:v>67.222222222222229</c:v>
                </c:pt>
                <c:pt idx="292">
                  <c:v>67.599999999999994</c:v>
                </c:pt>
                <c:pt idx="293">
                  <c:v>67.87777777777778</c:v>
                </c:pt>
                <c:pt idx="294">
                  <c:v>68.027777777777771</c:v>
                </c:pt>
                <c:pt idx="295">
                  <c:v>68.055555555555557</c:v>
                </c:pt>
                <c:pt idx="296">
                  <c:v>68.988888888888894</c:v>
                </c:pt>
                <c:pt idx="297">
                  <c:v>69.138888888888886</c:v>
                </c:pt>
                <c:pt idx="298">
                  <c:v>69.166666666666671</c:v>
                </c:pt>
                <c:pt idx="299">
                  <c:v>70.099999999999994</c:v>
                </c:pt>
                <c:pt idx="300">
                  <c:v>70.25</c:v>
                </c:pt>
                <c:pt idx="301">
                  <c:v>70.277777777777771</c:v>
                </c:pt>
                <c:pt idx="302">
                  <c:v>71.211111111111109</c:v>
                </c:pt>
                <c:pt idx="303">
                  <c:v>71.361111111111114</c:v>
                </c:pt>
                <c:pt idx="304">
                  <c:v>71.388888888888886</c:v>
                </c:pt>
                <c:pt idx="305">
                  <c:v>71.944444444444443</c:v>
                </c:pt>
                <c:pt idx="306">
                  <c:v>72.055555555555557</c:v>
                </c:pt>
                <c:pt idx="307">
                  <c:v>72.322222222222223</c:v>
                </c:pt>
                <c:pt idx="308">
                  <c:v>72.472222222222229</c:v>
                </c:pt>
                <c:pt idx="309">
                  <c:v>72.5</c:v>
                </c:pt>
                <c:pt idx="310">
                  <c:v>73.433333333333337</c:v>
                </c:pt>
                <c:pt idx="311">
                  <c:v>73.583333333333329</c:v>
                </c:pt>
                <c:pt idx="312">
                  <c:v>73.611111111111114</c:v>
                </c:pt>
                <c:pt idx="313">
                  <c:v>73.711111111111109</c:v>
                </c:pt>
                <c:pt idx="314">
                  <c:v>74.166666666666671</c:v>
                </c:pt>
                <c:pt idx="315">
                  <c:v>74.544444444444451</c:v>
                </c:pt>
                <c:pt idx="316">
                  <c:v>74.694444444444443</c:v>
                </c:pt>
                <c:pt idx="317">
                  <c:v>74.722222222222229</c:v>
                </c:pt>
                <c:pt idx="318">
                  <c:v>75.655555555555551</c:v>
                </c:pt>
                <c:pt idx="319">
                  <c:v>75.805555555555557</c:v>
                </c:pt>
                <c:pt idx="320">
                  <c:v>75.833333333333329</c:v>
                </c:pt>
                <c:pt idx="321">
                  <c:v>76.766666666666666</c:v>
                </c:pt>
                <c:pt idx="322">
                  <c:v>76.916666666666671</c:v>
                </c:pt>
                <c:pt idx="323">
                  <c:v>76.944444444444443</c:v>
                </c:pt>
                <c:pt idx="324">
                  <c:v>77.87777777777778</c:v>
                </c:pt>
                <c:pt idx="325">
                  <c:v>78.027777777777771</c:v>
                </c:pt>
                <c:pt idx="326">
                  <c:v>78.055555555555557</c:v>
                </c:pt>
                <c:pt idx="327">
                  <c:v>78.988888888888894</c:v>
                </c:pt>
                <c:pt idx="328">
                  <c:v>79.138888888888886</c:v>
                </c:pt>
                <c:pt idx="329">
                  <c:v>79.166666666666671</c:v>
                </c:pt>
                <c:pt idx="330">
                  <c:v>80.099999999999994</c:v>
                </c:pt>
                <c:pt idx="331">
                  <c:v>80.25</c:v>
                </c:pt>
                <c:pt idx="332">
                  <c:v>80.277777777777771</c:v>
                </c:pt>
                <c:pt idx="333">
                  <c:v>81.211111111111109</c:v>
                </c:pt>
                <c:pt idx="334">
                  <c:v>81.361111111111114</c:v>
                </c:pt>
                <c:pt idx="335">
                  <c:v>81.388888888888886</c:v>
                </c:pt>
                <c:pt idx="336">
                  <c:v>82.322222222222223</c:v>
                </c:pt>
                <c:pt idx="337">
                  <c:v>82.472222222222229</c:v>
                </c:pt>
                <c:pt idx="338">
                  <c:v>82.5</c:v>
                </c:pt>
                <c:pt idx="339">
                  <c:v>83.433333333333337</c:v>
                </c:pt>
                <c:pt idx="340">
                  <c:v>83.583333333333329</c:v>
                </c:pt>
                <c:pt idx="341">
                  <c:v>83.611111111111114</c:v>
                </c:pt>
                <c:pt idx="342">
                  <c:v>84.544444444444451</c:v>
                </c:pt>
                <c:pt idx="343">
                  <c:v>84.694444444444443</c:v>
                </c:pt>
                <c:pt idx="344">
                  <c:v>84.722222222222229</c:v>
                </c:pt>
                <c:pt idx="345">
                  <c:v>85.180555555555557</c:v>
                </c:pt>
                <c:pt idx="346">
                  <c:v>85.555555555555557</c:v>
                </c:pt>
                <c:pt idx="347">
                  <c:v>85.655555555555551</c:v>
                </c:pt>
                <c:pt idx="348">
                  <c:v>85.805555555555557</c:v>
                </c:pt>
                <c:pt idx="349">
                  <c:v>85.833333333333329</c:v>
                </c:pt>
                <c:pt idx="350">
                  <c:v>86.766666666666666</c:v>
                </c:pt>
                <c:pt idx="351">
                  <c:v>86.916666666666671</c:v>
                </c:pt>
                <c:pt idx="352">
                  <c:v>86.944444444444443</c:v>
                </c:pt>
                <c:pt idx="353">
                  <c:v>87.87777777777778</c:v>
                </c:pt>
                <c:pt idx="354">
                  <c:v>88.027777777777771</c:v>
                </c:pt>
                <c:pt idx="355">
                  <c:v>88.055555555555557</c:v>
                </c:pt>
                <c:pt idx="356">
                  <c:v>88.861111111111114</c:v>
                </c:pt>
                <c:pt idx="357">
                  <c:v>88.988888888888894</c:v>
                </c:pt>
                <c:pt idx="358">
                  <c:v>89.138888888888886</c:v>
                </c:pt>
                <c:pt idx="359">
                  <c:v>89.166666666666671</c:v>
                </c:pt>
                <c:pt idx="360">
                  <c:v>90.1</c:v>
                </c:pt>
                <c:pt idx="361">
                  <c:v>90.25</c:v>
                </c:pt>
                <c:pt idx="362">
                  <c:v>90.277777777777771</c:v>
                </c:pt>
                <c:pt idx="363">
                  <c:v>91.211111111111109</c:v>
                </c:pt>
                <c:pt idx="364">
                  <c:v>91.361111111111114</c:v>
                </c:pt>
                <c:pt idx="365">
                  <c:v>91.388888888888886</c:v>
                </c:pt>
                <c:pt idx="366">
                  <c:v>92.322222222222223</c:v>
                </c:pt>
                <c:pt idx="367">
                  <c:v>92.472222222222229</c:v>
                </c:pt>
                <c:pt idx="368">
                  <c:v>92.5</c:v>
                </c:pt>
                <c:pt idx="369">
                  <c:v>93.433333333333337</c:v>
                </c:pt>
                <c:pt idx="370">
                  <c:v>93.583333333333329</c:v>
                </c:pt>
                <c:pt idx="371">
                  <c:v>93.611111111111114</c:v>
                </c:pt>
                <c:pt idx="372">
                  <c:v>94.544444444444451</c:v>
                </c:pt>
                <c:pt idx="373">
                  <c:v>94.694444444444443</c:v>
                </c:pt>
                <c:pt idx="374">
                  <c:v>94.722222222222229</c:v>
                </c:pt>
                <c:pt idx="375">
                  <c:v>95.655555555555551</c:v>
                </c:pt>
                <c:pt idx="376">
                  <c:v>95.805555555555557</c:v>
                </c:pt>
                <c:pt idx="377">
                  <c:v>95.833333333333329</c:v>
                </c:pt>
                <c:pt idx="378">
                  <c:v>96.766666666666666</c:v>
                </c:pt>
                <c:pt idx="379">
                  <c:v>96.916666666666671</c:v>
                </c:pt>
                <c:pt idx="380">
                  <c:v>96.944444444444443</c:v>
                </c:pt>
                <c:pt idx="381">
                  <c:v>97.87777777777778</c:v>
                </c:pt>
                <c:pt idx="382">
                  <c:v>98.027777777777771</c:v>
                </c:pt>
                <c:pt idx="383">
                  <c:v>98.055555555555557</c:v>
                </c:pt>
                <c:pt idx="384">
                  <c:v>98.988888888888894</c:v>
                </c:pt>
                <c:pt idx="385">
                  <c:v>99.138888888888886</c:v>
                </c:pt>
                <c:pt idx="386">
                  <c:v>99.166666666666671</c:v>
                </c:pt>
                <c:pt idx="387">
                  <c:v>100</c:v>
                </c:pt>
                <c:pt idx="388">
                  <c:v>100.1</c:v>
                </c:pt>
                <c:pt idx="389">
                  <c:v>100.25</c:v>
                </c:pt>
                <c:pt idx="390">
                  <c:v>100.27777777777777</c:v>
                </c:pt>
                <c:pt idx="391">
                  <c:v>101.21111111111111</c:v>
                </c:pt>
                <c:pt idx="392">
                  <c:v>101.33333333333333</c:v>
                </c:pt>
                <c:pt idx="393">
                  <c:v>101.36111111111111</c:v>
                </c:pt>
                <c:pt idx="394">
                  <c:v>101.38888888888889</c:v>
                </c:pt>
                <c:pt idx="395">
                  <c:v>102.32222222222222</c:v>
                </c:pt>
                <c:pt idx="396">
                  <c:v>102.47222222222223</c:v>
                </c:pt>
                <c:pt idx="397">
                  <c:v>102.5</c:v>
                </c:pt>
                <c:pt idx="398">
                  <c:v>103.43333333333334</c:v>
                </c:pt>
                <c:pt idx="399">
                  <c:v>103.58333333333333</c:v>
                </c:pt>
                <c:pt idx="400">
                  <c:v>103.61111111111111</c:v>
                </c:pt>
                <c:pt idx="401">
                  <c:v>104.54444444444445</c:v>
                </c:pt>
                <c:pt idx="402">
                  <c:v>104.69444444444444</c:v>
                </c:pt>
                <c:pt idx="403">
                  <c:v>104.72222222222223</c:v>
                </c:pt>
                <c:pt idx="404">
                  <c:v>105.65555555555555</c:v>
                </c:pt>
                <c:pt idx="405">
                  <c:v>105.80555555555556</c:v>
                </c:pt>
                <c:pt idx="406">
                  <c:v>105.83333333333333</c:v>
                </c:pt>
                <c:pt idx="407">
                  <c:v>106.76666666666667</c:v>
                </c:pt>
                <c:pt idx="408">
                  <c:v>106.91666666666667</c:v>
                </c:pt>
                <c:pt idx="409">
                  <c:v>106.94444444444444</c:v>
                </c:pt>
                <c:pt idx="410">
                  <c:v>107.87777777777778</c:v>
                </c:pt>
                <c:pt idx="411">
                  <c:v>108.02777777777777</c:v>
                </c:pt>
                <c:pt idx="412">
                  <c:v>108.05555555555556</c:v>
                </c:pt>
                <c:pt idx="413">
                  <c:v>108.98888888888889</c:v>
                </c:pt>
                <c:pt idx="414">
                  <c:v>109.13888888888889</c:v>
                </c:pt>
                <c:pt idx="415">
                  <c:v>109.16666666666667</c:v>
                </c:pt>
                <c:pt idx="416">
                  <c:v>110.1</c:v>
                </c:pt>
                <c:pt idx="417">
                  <c:v>110.25</c:v>
                </c:pt>
                <c:pt idx="418">
                  <c:v>110.27777777777777</c:v>
                </c:pt>
                <c:pt idx="419">
                  <c:v>111.21111111111111</c:v>
                </c:pt>
                <c:pt idx="420">
                  <c:v>111.36111111111111</c:v>
                </c:pt>
                <c:pt idx="421">
                  <c:v>111.38888888888889</c:v>
                </c:pt>
                <c:pt idx="422">
                  <c:v>112.32222222222222</c:v>
                </c:pt>
                <c:pt idx="423">
                  <c:v>112.47222222222223</c:v>
                </c:pt>
                <c:pt idx="424">
                  <c:v>112.5</c:v>
                </c:pt>
                <c:pt idx="425">
                  <c:v>113.43333333333334</c:v>
                </c:pt>
                <c:pt idx="426">
                  <c:v>113.58333333333333</c:v>
                </c:pt>
                <c:pt idx="427">
                  <c:v>113.61111111111111</c:v>
                </c:pt>
                <c:pt idx="428">
                  <c:v>114.54444444444445</c:v>
                </c:pt>
                <c:pt idx="429">
                  <c:v>114.69444444444444</c:v>
                </c:pt>
                <c:pt idx="430">
                  <c:v>114.72222222222223</c:v>
                </c:pt>
                <c:pt idx="431">
                  <c:v>115.65555555555555</c:v>
                </c:pt>
                <c:pt idx="432">
                  <c:v>115.80555555555556</c:v>
                </c:pt>
                <c:pt idx="433">
                  <c:v>115.83333333333333</c:v>
                </c:pt>
                <c:pt idx="434">
                  <c:v>116.76666666666667</c:v>
                </c:pt>
                <c:pt idx="435">
                  <c:v>116.91666666666667</c:v>
                </c:pt>
                <c:pt idx="436">
                  <c:v>116.94444444444444</c:v>
                </c:pt>
                <c:pt idx="437">
                  <c:v>117.87777777777778</c:v>
                </c:pt>
                <c:pt idx="438">
                  <c:v>118</c:v>
                </c:pt>
                <c:pt idx="439">
                  <c:v>118.00002777777777</c:v>
                </c:pt>
                <c:pt idx="440">
                  <c:v>118.02777777777777</c:v>
                </c:pt>
                <c:pt idx="441">
                  <c:v>118.05555555555556</c:v>
                </c:pt>
                <c:pt idx="442">
                  <c:v>118.98888888888889</c:v>
                </c:pt>
                <c:pt idx="443">
                  <c:v>119.11111111111111</c:v>
                </c:pt>
                <c:pt idx="444">
                  <c:v>119.13888888888889</c:v>
                </c:pt>
                <c:pt idx="445">
                  <c:v>119.16666666666667</c:v>
                </c:pt>
                <c:pt idx="446">
                  <c:v>120.1</c:v>
                </c:pt>
                <c:pt idx="447">
                  <c:v>120.22222222222223</c:v>
                </c:pt>
                <c:pt idx="448">
                  <c:v>120.25</c:v>
                </c:pt>
                <c:pt idx="449">
                  <c:v>120.27777777777777</c:v>
                </c:pt>
                <c:pt idx="450">
                  <c:v>121.21111111111111</c:v>
                </c:pt>
                <c:pt idx="451">
                  <c:v>121.33333333333333</c:v>
                </c:pt>
                <c:pt idx="452">
                  <c:v>121.36111111111111</c:v>
                </c:pt>
                <c:pt idx="453">
                  <c:v>121.38888888888889</c:v>
                </c:pt>
                <c:pt idx="454">
                  <c:v>122.32222222222222</c:v>
                </c:pt>
                <c:pt idx="455">
                  <c:v>122.44444444444444</c:v>
                </c:pt>
                <c:pt idx="456">
                  <c:v>122.47222222222223</c:v>
                </c:pt>
                <c:pt idx="457">
                  <c:v>122.5</c:v>
                </c:pt>
                <c:pt idx="458">
                  <c:v>123.43333333333334</c:v>
                </c:pt>
                <c:pt idx="459">
                  <c:v>123.55555555555556</c:v>
                </c:pt>
                <c:pt idx="460">
                  <c:v>123.58333333333333</c:v>
                </c:pt>
                <c:pt idx="461">
                  <c:v>123.61111111111111</c:v>
                </c:pt>
                <c:pt idx="462">
                  <c:v>124.54444444444445</c:v>
                </c:pt>
                <c:pt idx="463">
                  <c:v>124.6666388888889</c:v>
                </c:pt>
                <c:pt idx="464">
                  <c:v>124.66666666666667</c:v>
                </c:pt>
                <c:pt idx="465">
                  <c:v>124.69444444444444</c:v>
                </c:pt>
                <c:pt idx="466">
                  <c:v>124.72222222222223</c:v>
                </c:pt>
                <c:pt idx="467">
                  <c:v>125.65555555555555</c:v>
                </c:pt>
                <c:pt idx="468">
                  <c:v>125.77777777777777</c:v>
                </c:pt>
                <c:pt idx="469">
                  <c:v>125.77780555555555</c:v>
                </c:pt>
                <c:pt idx="470">
                  <c:v>125.80555555555556</c:v>
                </c:pt>
                <c:pt idx="471">
                  <c:v>125.83333333333333</c:v>
                </c:pt>
                <c:pt idx="472">
                  <c:v>126.76666666666667</c:v>
                </c:pt>
                <c:pt idx="473">
                  <c:v>126.88888888888889</c:v>
                </c:pt>
                <c:pt idx="474">
                  <c:v>126.91666666666667</c:v>
                </c:pt>
                <c:pt idx="475">
                  <c:v>126.94444444444444</c:v>
                </c:pt>
                <c:pt idx="476">
                  <c:v>127.87777777777778</c:v>
                </c:pt>
                <c:pt idx="477">
                  <c:v>128</c:v>
                </c:pt>
                <c:pt idx="478">
                  <c:v>128.02777777777777</c:v>
                </c:pt>
                <c:pt idx="479">
                  <c:v>128.05555555555554</c:v>
                </c:pt>
                <c:pt idx="480">
                  <c:v>128.98888888888888</c:v>
                </c:pt>
                <c:pt idx="481">
                  <c:v>129.11111111111111</c:v>
                </c:pt>
                <c:pt idx="482">
                  <c:v>129.11113888888889</c:v>
                </c:pt>
                <c:pt idx="483">
                  <c:v>129.13888888888889</c:v>
                </c:pt>
                <c:pt idx="484">
                  <c:v>129.16666666666666</c:v>
                </c:pt>
                <c:pt idx="485">
                  <c:v>130.1</c:v>
                </c:pt>
                <c:pt idx="486">
                  <c:v>130.22219444444445</c:v>
                </c:pt>
                <c:pt idx="487">
                  <c:v>130.22222222222223</c:v>
                </c:pt>
                <c:pt idx="488">
                  <c:v>130.25</c:v>
                </c:pt>
                <c:pt idx="489">
                  <c:v>130.27777777777777</c:v>
                </c:pt>
                <c:pt idx="490">
                  <c:v>131.21111111111111</c:v>
                </c:pt>
                <c:pt idx="491">
                  <c:v>131.33333333333334</c:v>
                </c:pt>
                <c:pt idx="492">
                  <c:v>131.36111111111111</c:v>
                </c:pt>
                <c:pt idx="493">
                  <c:v>131.38888888888889</c:v>
                </c:pt>
                <c:pt idx="494">
                  <c:v>132.32222222222222</c:v>
                </c:pt>
                <c:pt idx="495">
                  <c:v>132.44444444444446</c:v>
                </c:pt>
                <c:pt idx="496">
                  <c:v>132.4444722222222</c:v>
                </c:pt>
                <c:pt idx="497">
                  <c:v>132.47222222222223</c:v>
                </c:pt>
                <c:pt idx="498">
                  <c:v>132.5</c:v>
                </c:pt>
                <c:pt idx="499">
                  <c:v>133.41847222222222</c:v>
                </c:pt>
                <c:pt idx="500">
                  <c:v>133.43333333333334</c:v>
                </c:pt>
                <c:pt idx="501">
                  <c:v>133.55555555555554</c:v>
                </c:pt>
                <c:pt idx="502">
                  <c:v>133.58333333333334</c:v>
                </c:pt>
                <c:pt idx="503">
                  <c:v>133.61105555555557</c:v>
                </c:pt>
                <c:pt idx="504">
                  <c:v>133.61111111111111</c:v>
                </c:pt>
                <c:pt idx="505">
                  <c:v>134.54444444444445</c:v>
                </c:pt>
                <c:pt idx="506">
                  <c:v>134.66666666666666</c:v>
                </c:pt>
                <c:pt idx="507">
                  <c:v>134.69444444444446</c:v>
                </c:pt>
                <c:pt idx="508">
                  <c:v>134.72222222222223</c:v>
                </c:pt>
                <c:pt idx="509">
                  <c:v>134.72225</c:v>
                </c:pt>
                <c:pt idx="510">
                  <c:v>134.72316666666669</c:v>
                </c:pt>
                <c:pt idx="511">
                  <c:v>135.65555555555557</c:v>
                </c:pt>
                <c:pt idx="512">
                  <c:v>135.77777777777777</c:v>
                </c:pt>
                <c:pt idx="513">
                  <c:v>135.80555555555554</c:v>
                </c:pt>
                <c:pt idx="514">
                  <c:v>135.83333333333334</c:v>
                </c:pt>
                <c:pt idx="515">
                  <c:v>136.76666666666668</c:v>
                </c:pt>
                <c:pt idx="516">
                  <c:v>136.88888888888889</c:v>
                </c:pt>
                <c:pt idx="517">
                  <c:v>136.91666666666666</c:v>
                </c:pt>
                <c:pt idx="518">
                  <c:v>136.94444444444446</c:v>
                </c:pt>
                <c:pt idx="519">
                  <c:v>137.69541666666666</c:v>
                </c:pt>
                <c:pt idx="520">
                  <c:v>137.87777777777777</c:v>
                </c:pt>
                <c:pt idx="521">
                  <c:v>138</c:v>
                </c:pt>
                <c:pt idx="522">
                  <c:v>138.02777777777777</c:v>
                </c:pt>
                <c:pt idx="523">
                  <c:v>138.05458333333334</c:v>
                </c:pt>
                <c:pt idx="524">
                  <c:v>138.05555555555554</c:v>
                </c:pt>
                <c:pt idx="525">
                  <c:v>138.38888888888889</c:v>
                </c:pt>
                <c:pt idx="526">
                  <c:v>138.98888888888888</c:v>
                </c:pt>
                <c:pt idx="527">
                  <c:v>139.11111111111111</c:v>
                </c:pt>
                <c:pt idx="528">
                  <c:v>139.13888888888889</c:v>
                </c:pt>
                <c:pt idx="529">
                  <c:v>139.16666666666666</c:v>
                </c:pt>
                <c:pt idx="530">
                  <c:v>139.44444444444446</c:v>
                </c:pt>
                <c:pt idx="531">
                  <c:v>139.97222222222223</c:v>
                </c:pt>
                <c:pt idx="532">
                  <c:v>140.00002777777777</c:v>
                </c:pt>
                <c:pt idx="533">
                  <c:v>140.02777777777777</c:v>
                </c:pt>
                <c:pt idx="534">
                  <c:v>140.05555555555554</c:v>
                </c:pt>
                <c:pt idx="535">
                  <c:v>140.1</c:v>
                </c:pt>
                <c:pt idx="536">
                  <c:v>140.22222222222223</c:v>
                </c:pt>
                <c:pt idx="537">
                  <c:v>140.25</c:v>
                </c:pt>
                <c:pt idx="538">
                  <c:v>140.27777777777777</c:v>
                </c:pt>
                <c:pt idx="539">
                  <c:v>140.55555555555554</c:v>
                </c:pt>
                <c:pt idx="540">
                  <c:v>141.21111111111111</c:v>
                </c:pt>
                <c:pt idx="541">
                  <c:v>141.33333333333334</c:v>
                </c:pt>
                <c:pt idx="542">
                  <c:v>141.36111111111111</c:v>
                </c:pt>
                <c:pt idx="543">
                  <c:v>141.38888888888889</c:v>
                </c:pt>
                <c:pt idx="544">
                  <c:v>141.66666666666666</c:v>
                </c:pt>
                <c:pt idx="545">
                  <c:v>142.32222222222222</c:v>
                </c:pt>
                <c:pt idx="546">
                  <c:v>142.35</c:v>
                </c:pt>
                <c:pt idx="547">
                  <c:v>142.44444444444446</c:v>
                </c:pt>
                <c:pt idx="548">
                  <c:v>142.47222222222223</c:v>
                </c:pt>
                <c:pt idx="549">
                  <c:v>142.5</c:v>
                </c:pt>
                <c:pt idx="550">
                  <c:v>142.77777777777777</c:v>
                </c:pt>
                <c:pt idx="551">
                  <c:v>143.43333333333334</c:v>
                </c:pt>
                <c:pt idx="552">
                  <c:v>143.55555555555554</c:v>
                </c:pt>
                <c:pt idx="553">
                  <c:v>143.58333333333334</c:v>
                </c:pt>
                <c:pt idx="554">
                  <c:v>143.61111111111111</c:v>
                </c:pt>
                <c:pt idx="555">
                  <c:v>143.68333333333334</c:v>
                </c:pt>
                <c:pt idx="556">
                  <c:v>143.88888888888889</c:v>
                </c:pt>
                <c:pt idx="557">
                  <c:v>144.54444444444445</c:v>
                </c:pt>
                <c:pt idx="558">
                  <c:v>144.66666666666666</c:v>
                </c:pt>
                <c:pt idx="559">
                  <c:v>144.69444444444446</c:v>
                </c:pt>
                <c:pt idx="560">
                  <c:v>144.72222222222223</c:v>
                </c:pt>
                <c:pt idx="561">
                  <c:v>145</c:v>
                </c:pt>
                <c:pt idx="562">
                  <c:v>145.65555555555557</c:v>
                </c:pt>
                <c:pt idx="563">
                  <c:v>145.77775</c:v>
                </c:pt>
                <c:pt idx="564">
                  <c:v>145.80555555555554</c:v>
                </c:pt>
                <c:pt idx="565">
                  <c:v>145.83333333333334</c:v>
                </c:pt>
                <c:pt idx="566">
                  <c:v>146.11111111111111</c:v>
                </c:pt>
                <c:pt idx="567">
                  <c:v>146.76666666666668</c:v>
                </c:pt>
                <c:pt idx="568">
                  <c:v>146.88888888888889</c:v>
                </c:pt>
                <c:pt idx="569">
                  <c:v>146.91666666666666</c:v>
                </c:pt>
                <c:pt idx="570">
                  <c:v>146.94444444444446</c:v>
                </c:pt>
                <c:pt idx="571">
                  <c:v>147.22222222222223</c:v>
                </c:pt>
                <c:pt idx="572">
                  <c:v>147.87777777777777</c:v>
                </c:pt>
                <c:pt idx="573">
                  <c:v>148</c:v>
                </c:pt>
                <c:pt idx="574">
                  <c:v>148.02777777777777</c:v>
                </c:pt>
                <c:pt idx="575">
                  <c:v>148.05555555555554</c:v>
                </c:pt>
                <c:pt idx="576">
                  <c:v>148.33333333333334</c:v>
                </c:pt>
                <c:pt idx="577">
                  <c:v>148.98888888888888</c:v>
                </c:pt>
                <c:pt idx="578">
                  <c:v>149.11105555555557</c:v>
                </c:pt>
                <c:pt idx="579">
                  <c:v>149.11111111111111</c:v>
                </c:pt>
                <c:pt idx="580">
                  <c:v>149.13888888888889</c:v>
                </c:pt>
                <c:pt idx="581">
                  <c:v>149.16666666666666</c:v>
                </c:pt>
                <c:pt idx="582">
                  <c:v>149.44444444444446</c:v>
                </c:pt>
                <c:pt idx="583">
                  <c:v>150.1</c:v>
                </c:pt>
                <c:pt idx="584">
                  <c:v>150.22222222222223</c:v>
                </c:pt>
                <c:pt idx="585">
                  <c:v>150.22225</c:v>
                </c:pt>
                <c:pt idx="586">
                  <c:v>150.25</c:v>
                </c:pt>
                <c:pt idx="587">
                  <c:v>150.27777777777777</c:v>
                </c:pt>
                <c:pt idx="588">
                  <c:v>150.55555555555554</c:v>
                </c:pt>
                <c:pt idx="589">
                  <c:v>151.21111111111111</c:v>
                </c:pt>
                <c:pt idx="590">
                  <c:v>151.33330555555557</c:v>
                </c:pt>
                <c:pt idx="591">
                  <c:v>151.33333333333334</c:v>
                </c:pt>
                <c:pt idx="592">
                  <c:v>151.36111111111111</c:v>
                </c:pt>
                <c:pt idx="593">
                  <c:v>151.38888888888889</c:v>
                </c:pt>
                <c:pt idx="594">
                  <c:v>151.66666666666666</c:v>
                </c:pt>
                <c:pt idx="595">
                  <c:v>152.32222222222222</c:v>
                </c:pt>
                <c:pt idx="596">
                  <c:v>152.44444444444446</c:v>
                </c:pt>
                <c:pt idx="597">
                  <c:v>152.47222222222223</c:v>
                </c:pt>
                <c:pt idx="598">
                  <c:v>152.5</c:v>
                </c:pt>
                <c:pt idx="599">
                  <c:v>152.77777777777777</c:v>
                </c:pt>
                <c:pt idx="600">
                  <c:v>153.43333333333334</c:v>
                </c:pt>
                <c:pt idx="601">
                  <c:v>153.55555555555554</c:v>
                </c:pt>
                <c:pt idx="602">
                  <c:v>153.55558333333332</c:v>
                </c:pt>
                <c:pt idx="603">
                  <c:v>153.58333333333334</c:v>
                </c:pt>
                <c:pt idx="604">
                  <c:v>153.61111111111111</c:v>
                </c:pt>
                <c:pt idx="605">
                  <c:v>153.88888888888889</c:v>
                </c:pt>
                <c:pt idx="606">
                  <c:v>154.54444444444445</c:v>
                </c:pt>
                <c:pt idx="607">
                  <c:v>154.66666666666666</c:v>
                </c:pt>
                <c:pt idx="608">
                  <c:v>154.69444444444446</c:v>
                </c:pt>
                <c:pt idx="609">
                  <c:v>154.72222222222223</c:v>
                </c:pt>
                <c:pt idx="610">
                  <c:v>155</c:v>
                </c:pt>
                <c:pt idx="611">
                  <c:v>155.65555555555557</c:v>
                </c:pt>
                <c:pt idx="612">
                  <c:v>155.77777777777777</c:v>
                </c:pt>
                <c:pt idx="613">
                  <c:v>155.80555555555554</c:v>
                </c:pt>
                <c:pt idx="614">
                  <c:v>155.83333333333334</c:v>
                </c:pt>
                <c:pt idx="615">
                  <c:v>156.02777777777777</c:v>
                </c:pt>
                <c:pt idx="616">
                  <c:v>156.11111111111111</c:v>
                </c:pt>
                <c:pt idx="617">
                  <c:v>156.76666666666668</c:v>
                </c:pt>
                <c:pt idx="618">
                  <c:v>156.88886111111111</c:v>
                </c:pt>
                <c:pt idx="619">
                  <c:v>156.88888888888889</c:v>
                </c:pt>
                <c:pt idx="620">
                  <c:v>156.91666666666666</c:v>
                </c:pt>
                <c:pt idx="621">
                  <c:v>156.94444444444446</c:v>
                </c:pt>
                <c:pt idx="622">
                  <c:v>156.97222222222223</c:v>
                </c:pt>
                <c:pt idx="623">
                  <c:v>157.22222222222223</c:v>
                </c:pt>
                <c:pt idx="624">
                  <c:v>157.87777777777777</c:v>
                </c:pt>
                <c:pt idx="625">
                  <c:v>158</c:v>
                </c:pt>
                <c:pt idx="626">
                  <c:v>158.00002777777777</c:v>
                </c:pt>
                <c:pt idx="627">
                  <c:v>158.02777777777777</c:v>
                </c:pt>
                <c:pt idx="628">
                  <c:v>158.05555555555554</c:v>
                </c:pt>
                <c:pt idx="629">
                  <c:v>158.33333333333334</c:v>
                </c:pt>
                <c:pt idx="630">
                  <c:v>158.98888888888888</c:v>
                </c:pt>
                <c:pt idx="631">
                  <c:v>159.11108333333334</c:v>
                </c:pt>
                <c:pt idx="632">
                  <c:v>159.11111111111111</c:v>
                </c:pt>
                <c:pt idx="633">
                  <c:v>159.13888888888889</c:v>
                </c:pt>
                <c:pt idx="634">
                  <c:v>159.14166666666668</c:v>
                </c:pt>
                <c:pt idx="635">
                  <c:v>159.16666666666666</c:v>
                </c:pt>
                <c:pt idx="636">
                  <c:v>159.44444444444446</c:v>
                </c:pt>
                <c:pt idx="637">
                  <c:v>160.1</c:v>
                </c:pt>
                <c:pt idx="638">
                  <c:v>160.22219444444445</c:v>
                </c:pt>
                <c:pt idx="639">
                  <c:v>160.22222222222223</c:v>
                </c:pt>
                <c:pt idx="640">
                  <c:v>160.22225</c:v>
                </c:pt>
                <c:pt idx="641">
                  <c:v>160.25</c:v>
                </c:pt>
                <c:pt idx="642">
                  <c:v>160.27777777777777</c:v>
                </c:pt>
                <c:pt idx="643">
                  <c:v>160.35833333333332</c:v>
                </c:pt>
                <c:pt idx="644">
                  <c:v>160.55555555555554</c:v>
                </c:pt>
                <c:pt idx="645">
                  <c:v>161.21111111111111</c:v>
                </c:pt>
                <c:pt idx="646">
                  <c:v>161.33333333333334</c:v>
                </c:pt>
                <c:pt idx="647">
                  <c:v>161.33336111111112</c:v>
                </c:pt>
                <c:pt idx="648">
                  <c:v>161.36111111111111</c:v>
                </c:pt>
                <c:pt idx="649">
                  <c:v>161.38888888888889</c:v>
                </c:pt>
                <c:pt idx="650">
                  <c:v>161.66666666666666</c:v>
                </c:pt>
                <c:pt idx="651">
                  <c:v>162.32222222222222</c:v>
                </c:pt>
                <c:pt idx="652">
                  <c:v>162.44441666666668</c:v>
                </c:pt>
                <c:pt idx="653">
                  <c:v>162.44444444444446</c:v>
                </c:pt>
                <c:pt idx="654">
                  <c:v>162.47222222222223</c:v>
                </c:pt>
                <c:pt idx="655">
                  <c:v>162.5</c:v>
                </c:pt>
                <c:pt idx="656">
                  <c:v>162.77777777777777</c:v>
                </c:pt>
                <c:pt idx="657">
                  <c:v>163.43333333333334</c:v>
                </c:pt>
                <c:pt idx="658">
                  <c:v>163.55555555555554</c:v>
                </c:pt>
                <c:pt idx="659">
                  <c:v>163.55558333333332</c:v>
                </c:pt>
                <c:pt idx="660">
                  <c:v>163.58333333333334</c:v>
                </c:pt>
                <c:pt idx="661">
                  <c:v>163.61111111111111</c:v>
                </c:pt>
                <c:pt idx="662">
                  <c:v>163.88888888888889</c:v>
                </c:pt>
                <c:pt idx="663">
                  <c:v>164.54444444444445</c:v>
                </c:pt>
                <c:pt idx="664">
                  <c:v>164.66661111111114</c:v>
                </c:pt>
                <c:pt idx="665">
                  <c:v>164.66669444444443</c:v>
                </c:pt>
                <c:pt idx="666">
                  <c:v>164.69444444444446</c:v>
                </c:pt>
                <c:pt idx="667">
                  <c:v>164.72222222222223</c:v>
                </c:pt>
                <c:pt idx="668">
                  <c:v>165</c:v>
                </c:pt>
                <c:pt idx="669">
                  <c:v>165.65555555555557</c:v>
                </c:pt>
                <c:pt idx="670">
                  <c:v>165.77775</c:v>
                </c:pt>
                <c:pt idx="671">
                  <c:v>165.77777777777777</c:v>
                </c:pt>
                <c:pt idx="672">
                  <c:v>165.77780555555555</c:v>
                </c:pt>
                <c:pt idx="673">
                  <c:v>165.80555555555554</c:v>
                </c:pt>
                <c:pt idx="674">
                  <c:v>165.83330555555557</c:v>
                </c:pt>
                <c:pt idx="675">
                  <c:v>165.83333333333334</c:v>
                </c:pt>
                <c:pt idx="676">
                  <c:v>166.11111111111111</c:v>
                </c:pt>
                <c:pt idx="677">
                  <c:v>166.76666666666668</c:v>
                </c:pt>
                <c:pt idx="678">
                  <c:v>166.88888888888889</c:v>
                </c:pt>
                <c:pt idx="679">
                  <c:v>166.88891666666666</c:v>
                </c:pt>
                <c:pt idx="680">
                  <c:v>166.91666666666666</c:v>
                </c:pt>
                <c:pt idx="681">
                  <c:v>166.94444444444446</c:v>
                </c:pt>
                <c:pt idx="682">
                  <c:v>166.9444722222222</c:v>
                </c:pt>
                <c:pt idx="683">
                  <c:v>167.22222222222223</c:v>
                </c:pt>
                <c:pt idx="684">
                  <c:v>167.87777777777777</c:v>
                </c:pt>
                <c:pt idx="685">
                  <c:v>167.99994444444445</c:v>
                </c:pt>
                <c:pt idx="686">
                  <c:v>168</c:v>
                </c:pt>
                <c:pt idx="687">
                  <c:v>168.00002777777777</c:v>
                </c:pt>
                <c:pt idx="688">
                  <c:v>168.02777777777777</c:v>
                </c:pt>
                <c:pt idx="689">
                  <c:v>168.05555555555554</c:v>
                </c:pt>
              </c:numCache>
            </c:numRef>
          </c:xVal>
          <c:yVal>
            <c:numRef>
              <c:f>Cs_Results!$R$3:$R$692</c:f>
              <c:numCache>
                <c:formatCode>General</c:formatCode>
                <c:ptCount val="69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5.1600000000000001E-5</c:v>
                </c:pt>
                <c:pt idx="222">
                  <c:v>5.1600000000000001E-5</c:v>
                </c:pt>
                <c:pt idx="223">
                  <c:v>5.1600000000000001E-5</c:v>
                </c:pt>
                <c:pt idx="224">
                  <c:v>1.3520000000000001E-4</c:v>
                </c:pt>
                <c:pt idx="225">
                  <c:v>1.3520000000000001E-4</c:v>
                </c:pt>
                <c:pt idx="226">
                  <c:v>1.3520000000000001E-4</c:v>
                </c:pt>
                <c:pt idx="227">
                  <c:v>1.3520000000000001E-4</c:v>
                </c:pt>
                <c:pt idx="228">
                  <c:v>1.3520000000000001E-4</c:v>
                </c:pt>
                <c:pt idx="229">
                  <c:v>8.7650000000000002E-3</c:v>
                </c:pt>
                <c:pt idx="230">
                  <c:v>8.8129999999999997E-3</c:v>
                </c:pt>
                <c:pt idx="231">
                  <c:v>8.8129999999999997E-3</c:v>
                </c:pt>
                <c:pt idx="232">
                  <c:v>8.8129999999999997E-3</c:v>
                </c:pt>
                <c:pt idx="233">
                  <c:v>9.7359999999999999E-3</c:v>
                </c:pt>
                <c:pt idx="234">
                  <c:v>9.7359999999999999E-3</c:v>
                </c:pt>
                <c:pt idx="235">
                  <c:v>9.7370000000000009E-3</c:v>
                </c:pt>
                <c:pt idx="236">
                  <c:v>9.7370000000000009E-3</c:v>
                </c:pt>
                <c:pt idx="237">
                  <c:v>9.7370000000000009E-3</c:v>
                </c:pt>
                <c:pt idx="238">
                  <c:v>9.8670000000000008E-3</c:v>
                </c:pt>
                <c:pt idx="239">
                  <c:v>9.8670000000000008E-3</c:v>
                </c:pt>
                <c:pt idx="240">
                  <c:v>9.8689999999999993E-3</c:v>
                </c:pt>
                <c:pt idx="241">
                  <c:v>9.9679999999999994E-3</c:v>
                </c:pt>
                <c:pt idx="242">
                  <c:v>9.9679999999999994E-3</c:v>
                </c:pt>
                <c:pt idx="243">
                  <c:v>9.9679999999999994E-3</c:v>
                </c:pt>
                <c:pt idx="244">
                  <c:v>9.9679999999999994E-3</c:v>
                </c:pt>
                <c:pt idx="245">
                  <c:v>9.9909999999999999E-3</c:v>
                </c:pt>
                <c:pt idx="246">
                  <c:v>9.9909999999999999E-3</c:v>
                </c:pt>
                <c:pt idx="247">
                  <c:v>9.9909999999999999E-3</c:v>
                </c:pt>
                <c:pt idx="248">
                  <c:v>9.9909999999999999E-3</c:v>
                </c:pt>
                <c:pt idx="249">
                  <c:v>9.9909999999999999E-3</c:v>
                </c:pt>
                <c:pt idx="250">
                  <c:v>9.9909999999999999E-3</c:v>
                </c:pt>
                <c:pt idx="251">
                  <c:v>9.9919999999999991E-3</c:v>
                </c:pt>
                <c:pt idx="252">
                  <c:v>9.9919999999999991E-3</c:v>
                </c:pt>
                <c:pt idx="253">
                  <c:v>9.9919999999999991E-3</c:v>
                </c:pt>
                <c:pt idx="254">
                  <c:v>9.9919999999999991E-3</c:v>
                </c:pt>
                <c:pt idx="255">
                  <c:v>9.9919999999999991E-3</c:v>
                </c:pt>
                <c:pt idx="256">
                  <c:v>9.9950000000000004E-3</c:v>
                </c:pt>
                <c:pt idx="257">
                  <c:v>9.9950000000000004E-3</c:v>
                </c:pt>
                <c:pt idx="258">
                  <c:v>9.9950000000000004E-3</c:v>
                </c:pt>
                <c:pt idx="259">
                  <c:v>9.9950000000000004E-3</c:v>
                </c:pt>
                <c:pt idx="260">
                  <c:v>9.9950000000000004E-3</c:v>
                </c:pt>
                <c:pt idx="261">
                  <c:v>9.9950000000000004E-3</c:v>
                </c:pt>
                <c:pt idx="262">
                  <c:v>9.9959999999999997E-3</c:v>
                </c:pt>
                <c:pt idx="263">
                  <c:v>9.9959999999999997E-3</c:v>
                </c:pt>
                <c:pt idx="264">
                  <c:v>9.9959999999999997E-3</c:v>
                </c:pt>
                <c:pt idx="265">
                  <c:v>9.9959999999999997E-3</c:v>
                </c:pt>
                <c:pt idx="266">
                  <c:v>1.0019999999999999E-2</c:v>
                </c:pt>
                <c:pt idx="267">
                  <c:v>1.0019999999999999E-2</c:v>
                </c:pt>
                <c:pt idx="268">
                  <c:v>1.004E-2</c:v>
                </c:pt>
                <c:pt idx="269">
                  <c:v>1.004E-2</c:v>
                </c:pt>
                <c:pt idx="270">
                  <c:v>1.004E-2</c:v>
                </c:pt>
                <c:pt idx="271">
                  <c:v>1.004E-2</c:v>
                </c:pt>
                <c:pt idx="272">
                  <c:v>1.004E-2</c:v>
                </c:pt>
                <c:pt idx="273">
                  <c:v>1.004E-2</c:v>
                </c:pt>
                <c:pt idx="274">
                  <c:v>1.004E-2</c:v>
                </c:pt>
                <c:pt idx="275">
                  <c:v>1.004E-2</c:v>
                </c:pt>
                <c:pt idx="276">
                  <c:v>1.004E-2</c:v>
                </c:pt>
                <c:pt idx="277">
                  <c:v>1.004E-2</c:v>
                </c:pt>
                <c:pt idx="278">
                  <c:v>1.004E-2</c:v>
                </c:pt>
                <c:pt idx="279">
                  <c:v>1.004E-2</c:v>
                </c:pt>
                <c:pt idx="280">
                  <c:v>1.004E-2</c:v>
                </c:pt>
                <c:pt idx="281">
                  <c:v>1.004E-2</c:v>
                </c:pt>
                <c:pt idx="282">
                  <c:v>1.004E-2</c:v>
                </c:pt>
                <c:pt idx="283">
                  <c:v>1.004E-2</c:v>
                </c:pt>
                <c:pt idx="284">
                  <c:v>1.004E-2</c:v>
                </c:pt>
                <c:pt idx="285">
                  <c:v>1.004E-2</c:v>
                </c:pt>
                <c:pt idx="286">
                  <c:v>1.004E-2</c:v>
                </c:pt>
                <c:pt idx="287">
                  <c:v>1.004E-2</c:v>
                </c:pt>
                <c:pt idx="288">
                  <c:v>1.004E-2</c:v>
                </c:pt>
                <c:pt idx="289">
                  <c:v>1.004E-2</c:v>
                </c:pt>
                <c:pt idx="290">
                  <c:v>1.004E-2</c:v>
                </c:pt>
                <c:pt idx="291">
                  <c:v>1.004E-2</c:v>
                </c:pt>
                <c:pt idx="292">
                  <c:v>1.004E-2</c:v>
                </c:pt>
                <c:pt idx="293">
                  <c:v>1.004E-2</c:v>
                </c:pt>
                <c:pt idx="294">
                  <c:v>1.004E-2</c:v>
                </c:pt>
                <c:pt idx="295">
                  <c:v>1.004E-2</c:v>
                </c:pt>
                <c:pt idx="296">
                  <c:v>1.004E-2</c:v>
                </c:pt>
                <c:pt idx="297">
                  <c:v>1.004E-2</c:v>
                </c:pt>
                <c:pt idx="298">
                  <c:v>1.004E-2</c:v>
                </c:pt>
                <c:pt idx="299">
                  <c:v>1.004E-2</c:v>
                </c:pt>
                <c:pt idx="300">
                  <c:v>1.004E-2</c:v>
                </c:pt>
                <c:pt idx="301">
                  <c:v>1.004E-2</c:v>
                </c:pt>
                <c:pt idx="302">
                  <c:v>1.004E-2</c:v>
                </c:pt>
                <c:pt idx="303">
                  <c:v>1.004E-2</c:v>
                </c:pt>
                <c:pt idx="304">
                  <c:v>1.004E-2</c:v>
                </c:pt>
                <c:pt idx="305">
                  <c:v>1.004E-2</c:v>
                </c:pt>
                <c:pt idx="306">
                  <c:v>1.004E-2</c:v>
                </c:pt>
                <c:pt idx="307">
                  <c:v>1.004E-2</c:v>
                </c:pt>
                <c:pt idx="308">
                  <c:v>1.004E-2</c:v>
                </c:pt>
                <c:pt idx="309">
                  <c:v>1.004E-2</c:v>
                </c:pt>
                <c:pt idx="310">
                  <c:v>1.004E-2</c:v>
                </c:pt>
                <c:pt idx="311">
                  <c:v>1.004E-2</c:v>
                </c:pt>
                <c:pt idx="312">
                  <c:v>1.004E-2</c:v>
                </c:pt>
                <c:pt idx="313">
                  <c:v>1.004E-2</c:v>
                </c:pt>
                <c:pt idx="314">
                  <c:v>1.004E-2</c:v>
                </c:pt>
                <c:pt idx="315">
                  <c:v>1.004E-2</c:v>
                </c:pt>
                <c:pt idx="316">
                  <c:v>1.004E-2</c:v>
                </c:pt>
                <c:pt idx="317">
                  <c:v>1.004E-2</c:v>
                </c:pt>
                <c:pt idx="318">
                  <c:v>1.004E-2</c:v>
                </c:pt>
                <c:pt idx="319">
                  <c:v>1.004E-2</c:v>
                </c:pt>
                <c:pt idx="320">
                  <c:v>1.004E-2</c:v>
                </c:pt>
                <c:pt idx="321">
                  <c:v>1.004E-2</c:v>
                </c:pt>
                <c:pt idx="322">
                  <c:v>1.004E-2</c:v>
                </c:pt>
                <c:pt idx="323">
                  <c:v>1.004E-2</c:v>
                </c:pt>
                <c:pt idx="324">
                  <c:v>1.004E-2</c:v>
                </c:pt>
                <c:pt idx="325">
                  <c:v>1.004E-2</c:v>
                </c:pt>
                <c:pt idx="326">
                  <c:v>1.004E-2</c:v>
                </c:pt>
                <c:pt idx="327">
                  <c:v>1.004E-2</c:v>
                </c:pt>
                <c:pt idx="328">
                  <c:v>1.004E-2</c:v>
                </c:pt>
                <c:pt idx="329">
                  <c:v>1.004E-2</c:v>
                </c:pt>
                <c:pt idx="330">
                  <c:v>1.004E-2</c:v>
                </c:pt>
                <c:pt idx="331">
                  <c:v>1.004E-2</c:v>
                </c:pt>
                <c:pt idx="332">
                  <c:v>1.004E-2</c:v>
                </c:pt>
                <c:pt idx="333">
                  <c:v>1.004E-2</c:v>
                </c:pt>
                <c:pt idx="334">
                  <c:v>1.004E-2</c:v>
                </c:pt>
                <c:pt idx="335">
                  <c:v>1.004E-2</c:v>
                </c:pt>
                <c:pt idx="336">
                  <c:v>1.004E-2</c:v>
                </c:pt>
                <c:pt idx="337">
                  <c:v>1.004E-2</c:v>
                </c:pt>
                <c:pt idx="338">
                  <c:v>1.004E-2</c:v>
                </c:pt>
                <c:pt idx="339">
                  <c:v>1.004E-2</c:v>
                </c:pt>
                <c:pt idx="340">
                  <c:v>1.004E-2</c:v>
                </c:pt>
                <c:pt idx="341">
                  <c:v>1.004E-2</c:v>
                </c:pt>
                <c:pt idx="342">
                  <c:v>1.004E-2</c:v>
                </c:pt>
                <c:pt idx="343">
                  <c:v>1.004E-2</c:v>
                </c:pt>
                <c:pt idx="344">
                  <c:v>1.004E-2</c:v>
                </c:pt>
                <c:pt idx="345">
                  <c:v>1.004E-2</c:v>
                </c:pt>
                <c:pt idx="346">
                  <c:v>1.004E-2</c:v>
                </c:pt>
                <c:pt idx="347">
                  <c:v>1.004E-2</c:v>
                </c:pt>
                <c:pt idx="348">
                  <c:v>1.004E-2</c:v>
                </c:pt>
                <c:pt idx="349">
                  <c:v>1.004E-2</c:v>
                </c:pt>
                <c:pt idx="350">
                  <c:v>1.004E-2</c:v>
                </c:pt>
                <c:pt idx="351">
                  <c:v>1.004E-2</c:v>
                </c:pt>
                <c:pt idx="352">
                  <c:v>1.004E-2</c:v>
                </c:pt>
                <c:pt idx="353">
                  <c:v>1.004E-2</c:v>
                </c:pt>
                <c:pt idx="354">
                  <c:v>1.004E-2</c:v>
                </c:pt>
                <c:pt idx="355">
                  <c:v>1.004E-2</c:v>
                </c:pt>
                <c:pt idx="356">
                  <c:v>1.004E-2</c:v>
                </c:pt>
                <c:pt idx="357">
                  <c:v>1.004E-2</c:v>
                </c:pt>
                <c:pt idx="358">
                  <c:v>1.004E-2</c:v>
                </c:pt>
                <c:pt idx="359">
                  <c:v>1.004E-2</c:v>
                </c:pt>
                <c:pt idx="360">
                  <c:v>1.004E-2</c:v>
                </c:pt>
                <c:pt idx="361">
                  <c:v>1.004E-2</c:v>
                </c:pt>
                <c:pt idx="362">
                  <c:v>1.004E-2</c:v>
                </c:pt>
                <c:pt idx="363">
                  <c:v>1.004E-2</c:v>
                </c:pt>
                <c:pt idx="364">
                  <c:v>1.004E-2</c:v>
                </c:pt>
                <c:pt idx="365">
                  <c:v>1.004E-2</c:v>
                </c:pt>
                <c:pt idx="366">
                  <c:v>1.004E-2</c:v>
                </c:pt>
                <c:pt idx="367">
                  <c:v>1.004E-2</c:v>
                </c:pt>
                <c:pt idx="368">
                  <c:v>1.004E-2</c:v>
                </c:pt>
                <c:pt idx="369">
                  <c:v>1.004E-2</c:v>
                </c:pt>
                <c:pt idx="370">
                  <c:v>1.004E-2</c:v>
                </c:pt>
                <c:pt idx="371">
                  <c:v>1.004E-2</c:v>
                </c:pt>
                <c:pt idx="372">
                  <c:v>1.004E-2</c:v>
                </c:pt>
                <c:pt idx="373">
                  <c:v>1.004E-2</c:v>
                </c:pt>
                <c:pt idx="374">
                  <c:v>1.004E-2</c:v>
                </c:pt>
                <c:pt idx="375">
                  <c:v>1.004E-2</c:v>
                </c:pt>
                <c:pt idx="376">
                  <c:v>1.004E-2</c:v>
                </c:pt>
                <c:pt idx="377">
                  <c:v>1.004E-2</c:v>
                </c:pt>
                <c:pt idx="378">
                  <c:v>1.004E-2</c:v>
                </c:pt>
                <c:pt idx="379">
                  <c:v>1.004E-2</c:v>
                </c:pt>
                <c:pt idx="380">
                  <c:v>1.004E-2</c:v>
                </c:pt>
                <c:pt idx="381">
                  <c:v>1.004E-2</c:v>
                </c:pt>
                <c:pt idx="382">
                  <c:v>1.004E-2</c:v>
                </c:pt>
                <c:pt idx="383">
                  <c:v>1.004E-2</c:v>
                </c:pt>
                <c:pt idx="384">
                  <c:v>1.004E-2</c:v>
                </c:pt>
                <c:pt idx="385">
                  <c:v>1.004E-2</c:v>
                </c:pt>
                <c:pt idx="386">
                  <c:v>1.004E-2</c:v>
                </c:pt>
                <c:pt idx="387">
                  <c:v>1.004E-2</c:v>
                </c:pt>
                <c:pt idx="388">
                  <c:v>1.004E-2</c:v>
                </c:pt>
                <c:pt idx="389">
                  <c:v>1.004E-2</c:v>
                </c:pt>
                <c:pt idx="390">
                  <c:v>1.004E-2</c:v>
                </c:pt>
                <c:pt idx="391">
                  <c:v>1.004E-2</c:v>
                </c:pt>
                <c:pt idx="392">
                  <c:v>1.004E-2</c:v>
                </c:pt>
                <c:pt idx="393">
                  <c:v>1.004E-2</c:v>
                </c:pt>
                <c:pt idx="394">
                  <c:v>1.004E-2</c:v>
                </c:pt>
                <c:pt idx="395">
                  <c:v>1.004E-2</c:v>
                </c:pt>
                <c:pt idx="396">
                  <c:v>1.004E-2</c:v>
                </c:pt>
                <c:pt idx="397">
                  <c:v>1.004E-2</c:v>
                </c:pt>
                <c:pt idx="398">
                  <c:v>1.004E-2</c:v>
                </c:pt>
                <c:pt idx="399">
                  <c:v>1.004E-2</c:v>
                </c:pt>
                <c:pt idx="400">
                  <c:v>1.004E-2</c:v>
                </c:pt>
                <c:pt idx="401">
                  <c:v>1.004E-2</c:v>
                </c:pt>
                <c:pt idx="402">
                  <c:v>1.004E-2</c:v>
                </c:pt>
                <c:pt idx="403">
                  <c:v>1.004E-2</c:v>
                </c:pt>
                <c:pt idx="404">
                  <c:v>1.004E-2</c:v>
                </c:pt>
                <c:pt idx="405">
                  <c:v>1.004E-2</c:v>
                </c:pt>
                <c:pt idx="406">
                  <c:v>1.004E-2</c:v>
                </c:pt>
                <c:pt idx="407">
                  <c:v>1.004E-2</c:v>
                </c:pt>
                <c:pt idx="408">
                  <c:v>1.004E-2</c:v>
                </c:pt>
                <c:pt idx="409">
                  <c:v>1.004E-2</c:v>
                </c:pt>
                <c:pt idx="410">
                  <c:v>1.004E-2</c:v>
                </c:pt>
                <c:pt idx="411">
                  <c:v>1.004E-2</c:v>
                </c:pt>
                <c:pt idx="412">
                  <c:v>1.004E-2</c:v>
                </c:pt>
                <c:pt idx="413">
                  <c:v>1.004E-2</c:v>
                </c:pt>
                <c:pt idx="414">
                  <c:v>1.004E-2</c:v>
                </c:pt>
                <c:pt idx="415">
                  <c:v>1.004E-2</c:v>
                </c:pt>
                <c:pt idx="416">
                  <c:v>1.004E-2</c:v>
                </c:pt>
                <c:pt idx="417">
                  <c:v>1.004E-2</c:v>
                </c:pt>
                <c:pt idx="418">
                  <c:v>1.004E-2</c:v>
                </c:pt>
                <c:pt idx="419">
                  <c:v>1.004E-2</c:v>
                </c:pt>
                <c:pt idx="420">
                  <c:v>1.004E-2</c:v>
                </c:pt>
                <c:pt idx="421">
                  <c:v>1.004E-2</c:v>
                </c:pt>
                <c:pt idx="422">
                  <c:v>1.004E-2</c:v>
                </c:pt>
                <c:pt idx="423">
                  <c:v>1.004E-2</c:v>
                </c:pt>
                <c:pt idx="424">
                  <c:v>1.004E-2</c:v>
                </c:pt>
                <c:pt idx="425">
                  <c:v>1.004E-2</c:v>
                </c:pt>
                <c:pt idx="426">
                  <c:v>1.004E-2</c:v>
                </c:pt>
                <c:pt idx="427">
                  <c:v>1.004E-2</c:v>
                </c:pt>
                <c:pt idx="428">
                  <c:v>1.004E-2</c:v>
                </c:pt>
                <c:pt idx="429">
                  <c:v>1.004E-2</c:v>
                </c:pt>
                <c:pt idx="430">
                  <c:v>1.004E-2</c:v>
                </c:pt>
                <c:pt idx="431">
                  <c:v>1.004E-2</c:v>
                </c:pt>
                <c:pt idx="432">
                  <c:v>1.004E-2</c:v>
                </c:pt>
                <c:pt idx="433">
                  <c:v>1.004E-2</c:v>
                </c:pt>
                <c:pt idx="434">
                  <c:v>1.004E-2</c:v>
                </c:pt>
                <c:pt idx="435">
                  <c:v>1.004E-2</c:v>
                </c:pt>
                <c:pt idx="436">
                  <c:v>1.004E-2</c:v>
                </c:pt>
                <c:pt idx="437">
                  <c:v>1.004E-2</c:v>
                </c:pt>
                <c:pt idx="438">
                  <c:v>1.004E-2</c:v>
                </c:pt>
                <c:pt idx="439">
                  <c:v>1.004E-2</c:v>
                </c:pt>
                <c:pt idx="440">
                  <c:v>1.004E-2</c:v>
                </c:pt>
                <c:pt idx="441">
                  <c:v>1.004E-2</c:v>
                </c:pt>
                <c:pt idx="442">
                  <c:v>1.004E-2</c:v>
                </c:pt>
                <c:pt idx="443">
                  <c:v>1.004E-2</c:v>
                </c:pt>
                <c:pt idx="444">
                  <c:v>1.004E-2</c:v>
                </c:pt>
                <c:pt idx="445">
                  <c:v>1.004E-2</c:v>
                </c:pt>
                <c:pt idx="446">
                  <c:v>1.004E-2</c:v>
                </c:pt>
                <c:pt idx="447">
                  <c:v>1.004E-2</c:v>
                </c:pt>
                <c:pt idx="448">
                  <c:v>1.004E-2</c:v>
                </c:pt>
                <c:pt idx="449">
                  <c:v>1.004E-2</c:v>
                </c:pt>
                <c:pt idx="450">
                  <c:v>1.004E-2</c:v>
                </c:pt>
                <c:pt idx="451">
                  <c:v>1.004E-2</c:v>
                </c:pt>
                <c:pt idx="452">
                  <c:v>1.004E-2</c:v>
                </c:pt>
                <c:pt idx="453">
                  <c:v>1.004E-2</c:v>
                </c:pt>
                <c:pt idx="454">
                  <c:v>1.004E-2</c:v>
                </c:pt>
                <c:pt idx="455">
                  <c:v>1.004E-2</c:v>
                </c:pt>
                <c:pt idx="456">
                  <c:v>1.004E-2</c:v>
                </c:pt>
                <c:pt idx="457">
                  <c:v>1.004E-2</c:v>
                </c:pt>
                <c:pt idx="458">
                  <c:v>1.004E-2</c:v>
                </c:pt>
                <c:pt idx="459">
                  <c:v>1.004E-2</c:v>
                </c:pt>
                <c:pt idx="460">
                  <c:v>1.004E-2</c:v>
                </c:pt>
                <c:pt idx="461">
                  <c:v>1.004E-2</c:v>
                </c:pt>
                <c:pt idx="462">
                  <c:v>1.004E-2</c:v>
                </c:pt>
                <c:pt idx="463">
                  <c:v>1.004E-2</c:v>
                </c:pt>
                <c:pt idx="464">
                  <c:v>1.004E-2</c:v>
                </c:pt>
                <c:pt idx="465">
                  <c:v>1.004E-2</c:v>
                </c:pt>
                <c:pt idx="466">
                  <c:v>1.004E-2</c:v>
                </c:pt>
                <c:pt idx="467">
                  <c:v>1.004E-2</c:v>
                </c:pt>
                <c:pt idx="468">
                  <c:v>1.004E-2</c:v>
                </c:pt>
                <c:pt idx="469">
                  <c:v>1.004E-2</c:v>
                </c:pt>
                <c:pt idx="470">
                  <c:v>1.004E-2</c:v>
                </c:pt>
                <c:pt idx="471">
                  <c:v>1.004E-2</c:v>
                </c:pt>
                <c:pt idx="472">
                  <c:v>1.004E-2</c:v>
                </c:pt>
                <c:pt idx="473">
                  <c:v>1.004E-2</c:v>
                </c:pt>
                <c:pt idx="474">
                  <c:v>1.004E-2</c:v>
                </c:pt>
                <c:pt idx="475">
                  <c:v>1.004E-2</c:v>
                </c:pt>
                <c:pt idx="476">
                  <c:v>1.004E-2</c:v>
                </c:pt>
                <c:pt idx="477">
                  <c:v>1.004E-2</c:v>
                </c:pt>
                <c:pt idx="478">
                  <c:v>1.004E-2</c:v>
                </c:pt>
                <c:pt idx="479">
                  <c:v>1.004E-2</c:v>
                </c:pt>
                <c:pt idx="480">
                  <c:v>1.004E-2</c:v>
                </c:pt>
                <c:pt idx="481">
                  <c:v>1.004E-2</c:v>
                </c:pt>
                <c:pt idx="482">
                  <c:v>1.004E-2</c:v>
                </c:pt>
                <c:pt idx="483">
                  <c:v>1.004E-2</c:v>
                </c:pt>
                <c:pt idx="484">
                  <c:v>1.004E-2</c:v>
                </c:pt>
                <c:pt idx="485">
                  <c:v>1.004E-2</c:v>
                </c:pt>
                <c:pt idx="486">
                  <c:v>1.004E-2</c:v>
                </c:pt>
                <c:pt idx="487">
                  <c:v>1.004E-2</c:v>
                </c:pt>
                <c:pt idx="488">
                  <c:v>1.004E-2</c:v>
                </c:pt>
                <c:pt idx="489">
                  <c:v>1.004E-2</c:v>
                </c:pt>
                <c:pt idx="490">
                  <c:v>1.004E-2</c:v>
                </c:pt>
                <c:pt idx="491">
                  <c:v>1.004E-2</c:v>
                </c:pt>
                <c:pt idx="492">
                  <c:v>1.004E-2</c:v>
                </c:pt>
                <c:pt idx="493">
                  <c:v>1.004E-2</c:v>
                </c:pt>
                <c:pt idx="494">
                  <c:v>1.004E-2</c:v>
                </c:pt>
                <c:pt idx="495">
                  <c:v>1.004E-2</c:v>
                </c:pt>
                <c:pt idx="496">
                  <c:v>1.004E-2</c:v>
                </c:pt>
                <c:pt idx="497">
                  <c:v>1.004E-2</c:v>
                </c:pt>
                <c:pt idx="498">
                  <c:v>1.004E-2</c:v>
                </c:pt>
                <c:pt idx="499">
                  <c:v>1.004E-2</c:v>
                </c:pt>
                <c:pt idx="500">
                  <c:v>1.004E-2</c:v>
                </c:pt>
                <c:pt idx="501">
                  <c:v>1.004E-2</c:v>
                </c:pt>
                <c:pt idx="502">
                  <c:v>1.004E-2</c:v>
                </c:pt>
                <c:pt idx="503">
                  <c:v>1.004E-2</c:v>
                </c:pt>
                <c:pt idx="504">
                  <c:v>1.004E-2</c:v>
                </c:pt>
                <c:pt idx="505">
                  <c:v>1.004E-2</c:v>
                </c:pt>
                <c:pt idx="506">
                  <c:v>1.004E-2</c:v>
                </c:pt>
                <c:pt idx="507">
                  <c:v>1.004E-2</c:v>
                </c:pt>
                <c:pt idx="508">
                  <c:v>1.004E-2</c:v>
                </c:pt>
                <c:pt idx="509">
                  <c:v>1.004E-2</c:v>
                </c:pt>
                <c:pt idx="510">
                  <c:v>1.004E-2</c:v>
                </c:pt>
                <c:pt idx="511">
                  <c:v>1.004E-2</c:v>
                </c:pt>
                <c:pt idx="512">
                  <c:v>1.004E-2</c:v>
                </c:pt>
                <c:pt idx="513">
                  <c:v>1.004E-2</c:v>
                </c:pt>
                <c:pt idx="514">
                  <c:v>1.004E-2</c:v>
                </c:pt>
                <c:pt idx="515">
                  <c:v>1.004E-2</c:v>
                </c:pt>
                <c:pt idx="516">
                  <c:v>1.004E-2</c:v>
                </c:pt>
                <c:pt idx="517">
                  <c:v>1.004E-2</c:v>
                </c:pt>
                <c:pt idx="518">
                  <c:v>1.004E-2</c:v>
                </c:pt>
                <c:pt idx="519">
                  <c:v>1.004E-2</c:v>
                </c:pt>
                <c:pt idx="520">
                  <c:v>1.004E-2</c:v>
                </c:pt>
                <c:pt idx="521">
                  <c:v>1.004E-2</c:v>
                </c:pt>
                <c:pt idx="522">
                  <c:v>1.004E-2</c:v>
                </c:pt>
                <c:pt idx="523">
                  <c:v>1.004E-2</c:v>
                </c:pt>
                <c:pt idx="524">
                  <c:v>1.004E-2</c:v>
                </c:pt>
                <c:pt idx="525">
                  <c:v>1.004E-2</c:v>
                </c:pt>
                <c:pt idx="526">
                  <c:v>1.004E-2</c:v>
                </c:pt>
                <c:pt idx="527">
                  <c:v>1.004E-2</c:v>
                </c:pt>
                <c:pt idx="528">
                  <c:v>1.004E-2</c:v>
                </c:pt>
                <c:pt idx="529">
                  <c:v>1.004E-2</c:v>
                </c:pt>
                <c:pt idx="530">
                  <c:v>1.004E-2</c:v>
                </c:pt>
                <c:pt idx="531">
                  <c:v>1.004E-2</c:v>
                </c:pt>
                <c:pt idx="532">
                  <c:v>1.004E-2</c:v>
                </c:pt>
                <c:pt idx="533">
                  <c:v>1.004E-2</c:v>
                </c:pt>
                <c:pt idx="534">
                  <c:v>1.004E-2</c:v>
                </c:pt>
                <c:pt idx="535">
                  <c:v>1.004E-2</c:v>
                </c:pt>
                <c:pt idx="536">
                  <c:v>1.004E-2</c:v>
                </c:pt>
                <c:pt idx="537">
                  <c:v>1.004E-2</c:v>
                </c:pt>
                <c:pt idx="538">
                  <c:v>1.004E-2</c:v>
                </c:pt>
                <c:pt idx="539">
                  <c:v>1.004E-2</c:v>
                </c:pt>
                <c:pt idx="540">
                  <c:v>1.004E-2</c:v>
                </c:pt>
                <c:pt idx="541">
                  <c:v>1.004E-2</c:v>
                </c:pt>
                <c:pt idx="542">
                  <c:v>1.004E-2</c:v>
                </c:pt>
                <c:pt idx="543">
                  <c:v>1.004E-2</c:v>
                </c:pt>
                <c:pt idx="544">
                  <c:v>1.004E-2</c:v>
                </c:pt>
                <c:pt idx="545">
                  <c:v>1.004E-2</c:v>
                </c:pt>
                <c:pt idx="546">
                  <c:v>1.004E-2</c:v>
                </c:pt>
                <c:pt idx="547">
                  <c:v>1.004E-2</c:v>
                </c:pt>
                <c:pt idx="548">
                  <c:v>1.004E-2</c:v>
                </c:pt>
                <c:pt idx="549">
                  <c:v>1.004E-2</c:v>
                </c:pt>
                <c:pt idx="550">
                  <c:v>1.004E-2</c:v>
                </c:pt>
                <c:pt idx="551">
                  <c:v>1.004E-2</c:v>
                </c:pt>
                <c:pt idx="552">
                  <c:v>1.004E-2</c:v>
                </c:pt>
                <c:pt idx="553">
                  <c:v>1.004E-2</c:v>
                </c:pt>
                <c:pt idx="554">
                  <c:v>1.004E-2</c:v>
                </c:pt>
                <c:pt idx="555">
                  <c:v>1.004E-2</c:v>
                </c:pt>
                <c:pt idx="556">
                  <c:v>1.004E-2</c:v>
                </c:pt>
                <c:pt idx="557">
                  <c:v>1.004E-2</c:v>
                </c:pt>
                <c:pt idx="558">
                  <c:v>1.004E-2</c:v>
                </c:pt>
                <c:pt idx="559">
                  <c:v>1.004E-2</c:v>
                </c:pt>
                <c:pt idx="560">
                  <c:v>1.004E-2</c:v>
                </c:pt>
                <c:pt idx="561">
                  <c:v>1.004E-2</c:v>
                </c:pt>
                <c:pt idx="562">
                  <c:v>1.004E-2</c:v>
                </c:pt>
                <c:pt idx="563">
                  <c:v>1.004E-2</c:v>
                </c:pt>
                <c:pt idx="564">
                  <c:v>1.004E-2</c:v>
                </c:pt>
                <c:pt idx="565">
                  <c:v>1.004E-2</c:v>
                </c:pt>
                <c:pt idx="566">
                  <c:v>1.004E-2</c:v>
                </c:pt>
                <c:pt idx="567">
                  <c:v>1.004E-2</c:v>
                </c:pt>
                <c:pt idx="568">
                  <c:v>1.004E-2</c:v>
                </c:pt>
                <c:pt idx="569">
                  <c:v>1.004E-2</c:v>
                </c:pt>
                <c:pt idx="570">
                  <c:v>1.004E-2</c:v>
                </c:pt>
                <c:pt idx="571">
                  <c:v>1.004E-2</c:v>
                </c:pt>
                <c:pt idx="572">
                  <c:v>1.004E-2</c:v>
                </c:pt>
                <c:pt idx="573">
                  <c:v>1.004E-2</c:v>
                </c:pt>
                <c:pt idx="574">
                  <c:v>1.004E-2</c:v>
                </c:pt>
                <c:pt idx="575">
                  <c:v>1.004E-2</c:v>
                </c:pt>
                <c:pt idx="576">
                  <c:v>1.004E-2</c:v>
                </c:pt>
                <c:pt idx="577">
                  <c:v>1.004E-2</c:v>
                </c:pt>
                <c:pt idx="578">
                  <c:v>1.004E-2</c:v>
                </c:pt>
                <c:pt idx="579">
                  <c:v>1.004E-2</c:v>
                </c:pt>
                <c:pt idx="580">
                  <c:v>1.004E-2</c:v>
                </c:pt>
                <c:pt idx="581">
                  <c:v>1.004E-2</c:v>
                </c:pt>
                <c:pt idx="582">
                  <c:v>1.004E-2</c:v>
                </c:pt>
                <c:pt idx="583">
                  <c:v>1.004E-2</c:v>
                </c:pt>
                <c:pt idx="584">
                  <c:v>1.004E-2</c:v>
                </c:pt>
                <c:pt idx="585">
                  <c:v>1.004E-2</c:v>
                </c:pt>
                <c:pt idx="586">
                  <c:v>1.004E-2</c:v>
                </c:pt>
                <c:pt idx="587">
                  <c:v>1.004E-2</c:v>
                </c:pt>
                <c:pt idx="588">
                  <c:v>1.004E-2</c:v>
                </c:pt>
                <c:pt idx="589">
                  <c:v>1.004E-2</c:v>
                </c:pt>
                <c:pt idx="590">
                  <c:v>1.004E-2</c:v>
                </c:pt>
                <c:pt idx="591">
                  <c:v>1.004E-2</c:v>
                </c:pt>
                <c:pt idx="592">
                  <c:v>1.004E-2</c:v>
                </c:pt>
                <c:pt idx="593">
                  <c:v>1.004E-2</c:v>
                </c:pt>
                <c:pt idx="594">
                  <c:v>1.004E-2</c:v>
                </c:pt>
                <c:pt idx="595">
                  <c:v>1.004E-2</c:v>
                </c:pt>
                <c:pt idx="596">
                  <c:v>1.004E-2</c:v>
                </c:pt>
                <c:pt idx="597">
                  <c:v>1.004E-2</c:v>
                </c:pt>
                <c:pt idx="598">
                  <c:v>1.004E-2</c:v>
                </c:pt>
                <c:pt idx="599">
                  <c:v>1.004E-2</c:v>
                </c:pt>
                <c:pt idx="600">
                  <c:v>1.004E-2</c:v>
                </c:pt>
                <c:pt idx="601">
                  <c:v>1.004E-2</c:v>
                </c:pt>
                <c:pt idx="602">
                  <c:v>1.004E-2</c:v>
                </c:pt>
                <c:pt idx="603">
                  <c:v>1.004E-2</c:v>
                </c:pt>
                <c:pt idx="604">
                  <c:v>1.004E-2</c:v>
                </c:pt>
                <c:pt idx="605">
                  <c:v>1.004E-2</c:v>
                </c:pt>
                <c:pt idx="606">
                  <c:v>1.004E-2</c:v>
                </c:pt>
                <c:pt idx="607">
                  <c:v>1.004E-2</c:v>
                </c:pt>
                <c:pt idx="608">
                  <c:v>1.004E-2</c:v>
                </c:pt>
                <c:pt idx="609">
                  <c:v>1.004E-2</c:v>
                </c:pt>
                <c:pt idx="610">
                  <c:v>1.004E-2</c:v>
                </c:pt>
                <c:pt idx="611">
                  <c:v>1.004E-2</c:v>
                </c:pt>
                <c:pt idx="612">
                  <c:v>1.004E-2</c:v>
                </c:pt>
                <c:pt idx="613">
                  <c:v>1.004E-2</c:v>
                </c:pt>
                <c:pt idx="614">
                  <c:v>1.004E-2</c:v>
                </c:pt>
                <c:pt idx="615">
                  <c:v>1.004E-2</c:v>
                </c:pt>
                <c:pt idx="616">
                  <c:v>1.004E-2</c:v>
                </c:pt>
                <c:pt idx="617">
                  <c:v>1.004E-2</c:v>
                </c:pt>
                <c:pt idx="618">
                  <c:v>1.004E-2</c:v>
                </c:pt>
                <c:pt idx="619">
                  <c:v>1.004E-2</c:v>
                </c:pt>
                <c:pt idx="620">
                  <c:v>1.004E-2</c:v>
                </c:pt>
                <c:pt idx="621">
                  <c:v>1.004E-2</c:v>
                </c:pt>
                <c:pt idx="622">
                  <c:v>1.004E-2</c:v>
                </c:pt>
                <c:pt idx="623">
                  <c:v>1.004E-2</c:v>
                </c:pt>
                <c:pt idx="624">
                  <c:v>1.004E-2</c:v>
                </c:pt>
                <c:pt idx="625">
                  <c:v>1.004E-2</c:v>
                </c:pt>
                <c:pt idx="626">
                  <c:v>1.004E-2</c:v>
                </c:pt>
                <c:pt idx="627">
                  <c:v>1.004E-2</c:v>
                </c:pt>
                <c:pt idx="628">
                  <c:v>1.004E-2</c:v>
                </c:pt>
                <c:pt idx="629">
                  <c:v>1.004E-2</c:v>
                </c:pt>
                <c:pt idx="630">
                  <c:v>1.004E-2</c:v>
                </c:pt>
                <c:pt idx="631">
                  <c:v>1.004E-2</c:v>
                </c:pt>
                <c:pt idx="632">
                  <c:v>1.004E-2</c:v>
                </c:pt>
                <c:pt idx="633">
                  <c:v>1.004E-2</c:v>
                </c:pt>
                <c:pt idx="634">
                  <c:v>1.004E-2</c:v>
                </c:pt>
                <c:pt idx="635">
                  <c:v>1.004E-2</c:v>
                </c:pt>
                <c:pt idx="636">
                  <c:v>1.004E-2</c:v>
                </c:pt>
                <c:pt idx="637">
                  <c:v>1.004E-2</c:v>
                </c:pt>
                <c:pt idx="638">
                  <c:v>1.004E-2</c:v>
                </c:pt>
                <c:pt idx="639">
                  <c:v>1.004E-2</c:v>
                </c:pt>
                <c:pt idx="640">
                  <c:v>1.004E-2</c:v>
                </c:pt>
                <c:pt idx="641">
                  <c:v>1.004E-2</c:v>
                </c:pt>
                <c:pt idx="642">
                  <c:v>1.004E-2</c:v>
                </c:pt>
                <c:pt idx="643">
                  <c:v>1.004E-2</c:v>
                </c:pt>
                <c:pt idx="644">
                  <c:v>1.004E-2</c:v>
                </c:pt>
                <c:pt idx="645">
                  <c:v>1.004E-2</c:v>
                </c:pt>
                <c:pt idx="646">
                  <c:v>1.004E-2</c:v>
                </c:pt>
                <c:pt idx="647">
                  <c:v>1.004E-2</c:v>
                </c:pt>
                <c:pt idx="648">
                  <c:v>1.004E-2</c:v>
                </c:pt>
                <c:pt idx="649">
                  <c:v>1.004E-2</c:v>
                </c:pt>
                <c:pt idx="650">
                  <c:v>1.004E-2</c:v>
                </c:pt>
                <c:pt idx="651">
                  <c:v>1.004E-2</c:v>
                </c:pt>
                <c:pt idx="652">
                  <c:v>1.004E-2</c:v>
                </c:pt>
                <c:pt idx="653">
                  <c:v>1.004E-2</c:v>
                </c:pt>
                <c:pt idx="654">
                  <c:v>1.004E-2</c:v>
                </c:pt>
                <c:pt idx="655">
                  <c:v>1.004E-2</c:v>
                </c:pt>
                <c:pt idx="656">
                  <c:v>1.004E-2</c:v>
                </c:pt>
                <c:pt idx="657">
                  <c:v>1.004E-2</c:v>
                </c:pt>
                <c:pt idx="658">
                  <c:v>1.004E-2</c:v>
                </c:pt>
                <c:pt idx="659">
                  <c:v>1.004E-2</c:v>
                </c:pt>
                <c:pt idx="660">
                  <c:v>1.004E-2</c:v>
                </c:pt>
                <c:pt idx="661">
                  <c:v>1.004E-2</c:v>
                </c:pt>
                <c:pt idx="662">
                  <c:v>1.004E-2</c:v>
                </c:pt>
                <c:pt idx="663">
                  <c:v>1.004E-2</c:v>
                </c:pt>
                <c:pt idx="664">
                  <c:v>1.004E-2</c:v>
                </c:pt>
                <c:pt idx="665">
                  <c:v>1.004E-2</c:v>
                </c:pt>
                <c:pt idx="666">
                  <c:v>1.004E-2</c:v>
                </c:pt>
                <c:pt idx="667">
                  <c:v>1.004E-2</c:v>
                </c:pt>
                <c:pt idx="668">
                  <c:v>1.004E-2</c:v>
                </c:pt>
                <c:pt idx="669">
                  <c:v>1.004E-2</c:v>
                </c:pt>
                <c:pt idx="670">
                  <c:v>1.004E-2</c:v>
                </c:pt>
                <c:pt idx="671">
                  <c:v>1.004E-2</c:v>
                </c:pt>
                <c:pt idx="672">
                  <c:v>1.004E-2</c:v>
                </c:pt>
                <c:pt idx="673">
                  <c:v>1.004E-2</c:v>
                </c:pt>
                <c:pt idx="674">
                  <c:v>1.004E-2</c:v>
                </c:pt>
                <c:pt idx="675">
                  <c:v>1.004E-2</c:v>
                </c:pt>
                <c:pt idx="676">
                  <c:v>1.004E-2</c:v>
                </c:pt>
                <c:pt idx="677">
                  <c:v>1.004E-2</c:v>
                </c:pt>
                <c:pt idx="678">
                  <c:v>1.004E-2</c:v>
                </c:pt>
                <c:pt idx="679">
                  <c:v>1.004E-2</c:v>
                </c:pt>
                <c:pt idx="680">
                  <c:v>1.004E-2</c:v>
                </c:pt>
                <c:pt idx="681">
                  <c:v>1.004E-2</c:v>
                </c:pt>
                <c:pt idx="682">
                  <c:v>1.004E-2</c:v>
                </c:pt>
                <c:pt idx="683">
                  <c:v>1.004E-2</c:v>
                </c:pt>
                <c:pt idx="684">
                  <c:v>1.004E-2</c:v>
                </c:pt>
                <c:pt idx="685">
                  <c:v>1.004E-2</c:v>
                </c:pt>
                <c:pt idx="686">
                  <c:v>1.004E-2</c:v>
                </c:pt>
                <c:pt idx="687">
                  <c:v>1.004E-2</c:v>
                </c:pt>
                <c:pt idx="688">
                  <c:v>1.004E-2</c:v>
                </c:pt>
                <c:pt idx="689">
                  <c:v>1.004E-2</c:v>
                </c:pt>
              </c:numCache>
            </c:numRef>
          </c:yVal>
          <c:smooth val="0"/>
          <c:extLst>
            <c:ext xmlns:c16="http://schemas.microsoft.com/office/drawing/2014/chart" uri="{C3380CC4-5D6E-409C-BE32-E72D297353CC}">
              <c16:uniqueId val="{0000000F-8DA4-421E-BCE1-212500ADC481}"/>
            </c:ext>
          </c:extLst>
        </c:ser>
        <c:dLbls>
          <c:showLegendKey val="0"/>
          <c:showVal val="0"/>
          <c:showCatName val="0"/>
          <c:showSerName val="0"/>
          <c:showPercent val="0"/>
          <c:showBubbleSize val="0"/>
        </c:dLbls>
        <c:axId val="207785272"/>
        <c:axId val="207785664"/>
      </c:scatterChart>
      <c:valAx>
        <c:axId val="207785272"/>
        <c:scaling>
          <c:orientation val="minMax"/>
          <c:max val="168"/>
          <c:min val="0"/>
        </c:scaling>
        <c:delete val="0"/>
        <c:axPos val="b"/>
        <c:minorGridlines/>
        <c:title>
          <c:tx>
            <c:rich>
              <a:bodyPr/>
              <a:lstStyle/>
              <a:p>
                <a:pPr>
                  <a:defRPr/>
                </a:pPr>
                <a:r>
                  <a:rPr lang="en-US"/>
                  <a:t>Time since Accident initiation (</a:t>
                </a:r>
                <a:r>
                  <a:rPr lang="en-US" dirty="0" err="1"/>
                  <a:t>hr</a:t>
                </a:r>
                <a:r>
                  <a:rPr lang="en-US" dirty="0"/>
                  <a:t>)</a:t>
                </a:r>
              </a:p>
            </c:rich>
          </c:tx>
          <c:overlay val="0"/>
        </c:title>
        <c:numFmt formatCode="0" sourceLinked="0"/>
        <c:majorTickMark val="out"/>
        <c:minorTickMark val="in"/>
        <c:tickLblPos val="nextTo"/>
        <c:spPr>
          <a:ln/>
        </c:spPr>
        <c:crossAx val="207785664"/>
        <c:crossesAt val="1.0000000000000004E-6"/>
        <c:crossBetween val="midCat"/>
        <c:majorUnit val="24"/>
        <c:minorUnit val="4"/>
      </c:valAx>
      <c:valAx>
        <c:axId val="207785664"/>
        <c:scaling>
          <c:logBase val="10"/>
          <c:orientation val="minMax"/>
          <c:min val="1.0000000000000004E-6"/>
        </c:scaling>
        <c:delete val="0"/>
        <c:axPos val="l"/>
        <c:majorGridlines/>
        <c:title>
          <c:tx>
            <c:rich>
              <a:bodyPr/>
              <a:lstStyle/>
              <a:p>
                <a:pPr>
                  <a:defRPr/>
                </a:pPr>
                <a:r>
                  <a:rPr lang="en-US"/>
                  <a:t>Cesium</a:t>
                </a:r>
                <a:r>
                  <a:rPr lang="en-US" baseline="0"/>
                  <a:t> Release Fraction</a:t>
                </a:r>
                <a:endParaRPr lang="en-US" dirty="0"/>
              </a:p>
            </c:rich>
          </c:tx>
          <c:overlay val="0"/>
        </c:title>
        <c:numFmt formatCode="0.E+00" sourceLinked="0"/>
        <c:majorTickMark val="out"/>
        <c:minorTickMark val="none"/>
        <c:tickLblPos val="nextTo"/>
        <c:crossAx val="207785272"/>
        <c:crosses val="autoZero"/>
        <c:crossBetween val="midCat"/>
      </c:valAx>
    </c:plotArea>
    <c:legend>
      <c:legendPos val="b"/>
      <c:layout>
        <c:manualLayout>
          <c:xMode val="edge"/>
          <c:yMode val="edge"/>
          <c:x val="6.1196259402937297E-2"/>
          <c:y val="0.80714238998799481"/>
          <c:w val="0.89600465669275731"/>
          <c:h val="0.17742848285716659"/>
        </c:manualLayout>
      </c:layout>
      <c:overlay val="0"/>
      <c:spPr>
        <a:ln>
          <a:solidFill>
            <a:schemeClr val="accent4">
              <a:tint val="65000"/>
              <a:shade val="95000"/>
              <a:satMod val="105000"/>
            </a:schemeClr>
          </a:solidFill>
          <a:prstDash val="dash"/>
        </a:ln>
      </c:spPr>
      <c:txPr>
        <a:bodyPr/>
        <a:lstStyle/>
        <a:p>
          <a:pPr>
            <a:defRPr sz="900"/>
          </a:pPr>
          <a:endParaRPr lang="en-US"/>
        </a:p>
      </c:txPr>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POPDOSE!$B$2</c:f>
              <c:strCache>
                <c:ptCount val="1"/>
                <c:pt idx="0">
                  <c:v>All Evacuating Cohorts</c:v>
                </c:pt>
              </c:strCache>
            </c:strRef>
          </c:tx>
          <c:spPr>
            <a:solidFill>
              <a:schemeClr val="tx2">
                <a:lumMod val="75000"/>
              </a:schemeClr>
            </a:solidFill>
            <a:ln>
              <a:noFill/>
            </a:ln>
            <a:effectLst/>
          </c:spPr>
          <c:invertIfNegative val="0"/>
          <c:cat>
            <c:strRef>
              <c:f>POPDOSE!$A$3:$A$18</c:f>
              <c:strCache>
                <c:ptCount val="16"/>
                <c:pt idx="0">
                  <c:v>V-F</c:v>
                </c:pt>
                <c:pt idx="1">
                  <c:v>V-F-SC</c:v>
                </c:pt>
                <c:pt idx="2">
                  <c:v>V</c:v>
                </c:pt>
                <c:pt idx="3">
                  <c:v>SGTR-O</c:v>
                </c:pt>
                <c:pt idx="4">
                  <c:v>SGTR-O-SC</c:v>
                </c:pt>
                <c:pt idx="5">
                  <c:v>SGTR-C</c:v>
                </c:pt>
                <c:pt idx="6">
                  <c:v>ISGTR</c:v>
                </c:pt>
                <c:pt idx="7">
                  <c:v>CIF</c:v>
                </c:pt>
                <c:pt idx="8">
                  <c:v>CIF-SC</c:v>
                </c:pt>
                <c:pt idx="9">
                  <c:v>ECF</c:v>
                </c:pt>
                <c:pt idx="10">
                  <c:v>LCF</c:v>
                </c:pt>
                <c:pt idx="11">
                  <c:v>LCF-SC</c:v>
                </c:pt>
                <c:pt idx="12">
                  <c:v>ICF-BURN</c:v>
                </c:pt>
                <c:pt idx="13">
                  <c:v>ICF-BURN-SC</c:v>
                </c:pt>
                <c:pt idx="14">
                  <c:v>BMT</c:v>
                </c:pt>
                <c:pt idx="15">
                  <c:v>NOCF</c:v>
                </c:pt>
              </c:strCache>
            </c:strRef>
          </c:cat>
          <c:val>
            <c:numRef>
              <c:f>POPDOSE!$B$3:$B$18</c:f>
              <c:numCache>
                <c:formatCode>0.00E+00</c:formatCode>
                <c:ptCount val="16"/>
                <c:pt idx="0">
                  <c:v>15620</c:v>
                </c:pt>
                <c:pt idx="1">
                  <c:v>13470</c:v>
                </c:pt>
                <c:pt idx="2">
                  <c:v>8.7055000000000007</c:v>
                </c:pt>
                <c:pt idx="3">
                  <c:v>12322</c:v>
                </c:pt>
                <c:pt idx="4">
                  <c:v>687.4</c:v>
                </c:pt>
                <c:pt idx="5">
                  <c:v>461</c:v>
                </c:pt>
                <c:pt idx="6">
                  <c:v>9010</c:v>
                </c:pt>
                <c:pt idx="7">
                  <c:v>853</c:v>
                </c:pt>
                <c:pt idx="8">
                  <c:v>812</c:v>
                </c:pt>
                <c:pt idx="9">
                  <c:v>5200</c:v>
                </c:pt>
                <c:pt idx="10">
                  <c:v>10.72</c:v>
                </c:pt>
                <c:pt idx="11">
                  <c:v>8.8999999999999995E-4</c:v>
                </c:pt>
                <c:pt idx="12">
                  <c:v>514</c:v>
                </c:pt>
                <c:pt idx="13">
                  <c:v>2.4000000000000001E-4</c:v>
                </c:pt>
                <c:pt idx="14">
                  <c:v>6.5051999999999999E-2</c:v>
                </c:pt>
                <c:pt idx="15">
                  <c:v>4.2999999999999999E-4</c:v>
                </c:pt>
              </c:numCache>
            </c:numRef>
          </c:val>
          <c:extLst>
            <c:ext xmlns:c16="http://schemas.microsoft.com/office/drawing/2014/chart" uri="{C3380CC4-5D6E-409C-BE32-E72D297353CC}">
              <c16:uniqueId val="{00000000-0D54-4676-8D95-BF1459301543}"/>
            </c:ext>
          </c:extLst>
        </c:ser>
        <c:ser>
          <c:idx val="1"/>
          <c:order val="1"/>
          <c:tx>
            <c:strRef>
              <c:f>POPDOSE!$C$2</c:f>
              <c:strCache>
                <c:ptCount val="1"/>
                <c:pt idx="0">
                  <c:v>NON-EVAC (&lt;20 MI)</c:v>
                </c:pt>
              </c:strCache>
            </c:strRef>
          </c:tx>
          <c:spPr>
            <a:solidFill>
              <a:schemeClr val="tx2">
                <a:lumMod val="60000"/>
                <a:lumOff val="40000"/>
              </a:schemeClr>
            </a:solidFill>
            <a:ln>
              <a:noFill/>
            </a:ln>
            <a:effectLst/>
          </c:spPr>
          <c:invertIfNegative val="0"/>
          <c:cat>
            <c:strRef>
              <c:f>POPDOSE!$A$3:$A$18</c:f>
              <c:strCache>
                <c:ptCount val="16"/>
                <c:pt idx="0">
                  <c:v>V-F</c:v>
                </c:pt>
                <c:pt idx="1">
                  <c:v>V-F-SC</c:v>
                </c:pt>
                <c:pt idx="2">
                  <c:v>V</c:v>
                </c:pt>
                <c:pt idx="3">
                  <c:v>SGTR-O</c:v>
                </c:pt>
                <c:pt idx="4">
                  <c:v>SGTR-O-SC</c:v>
                </c:pt>
                <c:pt idx="5">
                  <c:v>SGTR-C</c:v>
                </c:pt>
                <c:pt idx="6">
                  <c:v>ISGTR</c:v>
                </c:pt>
                <c:pt idx="7">
                  <c:v>CIF</c:v>
                </c:pt>
                <c:pt idx="8">
                  <c:v>CIF-SC</c:v>
                </c:pt>
                <c:pt idx="9">
                  <c:v>ECF</c:v>
                </c:pt>
                <c:pt idx="10">
                  <c:v>LCF</c:v>
                </c:pt>
                <c:pt idx="11">
                  <c:v>LCF-SC</c:v>
                </c:pt>
                <c:pt idx="12">
                  <c:v>ICF-BURN</c:v>
                </c:pt>
                <c:pt idx="13">
                  <c:v>ICF-BURN-SC</c:v>
                </c:pt>
                <c:pt idx="14">
                  <c:v>BMT</c:v>
                </c:pt>
                <c:pt idx="15">
                  <c:v>NOCF</c:v>
                </c:pt>
              </c:strCache>
            </c:strRef>
          </c:cat>
          <c:val>
            <c:numRef>
              <c:f>POPDOSE!$C$3:$C$18</c:f>
              <c:numCache>
                <c:formatCode>0.00E+00</c:formatCode>
                <c:ptCount val="16"/>
                <c:pt idx="0">
                  <c:v>170</c:v>
                </c:pt>
                <c:pt idx="1">
                  <c:v>140</c:v>
                </c:pt>
                <c:pt idx="2">
                  <c:v>0.79</c:v>
                </c:pt>
                <c:pt idx="3">
                  <c:v>210</c:v>
                </c:pt>
                <c:pt idx="4">
                  <c:v>9.8000000000000007</c:v>
                </c:pt>
                <c:pt idx="5">
                  <c:v>11</c:v>
                </c:pt>
                <c:pt idx="6">
                  <c:v>160</c:v>
                </c:pt>
                <c:pt idx="7">
                  <c:v>50</c:v>
                </c:pt>
                <c:pt idx="8">
                  <c:v>44</c:v>
                </c:pt>
                <c:pt idx="9">
                  <c:v>100</c:v>
                </c:pt>
                <c:pt idx="10">
                  <c:v>2100</c:v>
                </c:pt>
                <c:pt idx="11">
                  <c:v>0.5</c:v>
                </c:pt>
                <c:pt idx="12">
                  <c:v>41</c:v>
                </c:pt>
                <c:pt idx="13">
                  <c:v>4.5999999999999999E-2</c:v>
                </c:pt>
                <c:pt idx="14">
                  <c:v>0.15</c:v>
                </c:pt>
                <c:pt idx="15">
                  <c:v>8.1000000000000003E-2</c:v>
                </c:pt>
              </c:numCache>
            </c:numRef>
          </c:val>
          <c:extLst>
            <c:ext xmlns:c16="http://schemas.microsoft.com/office/drawing/2014/chart" uri="{C3380CC4-5D6E-409C-BE32-E72D297353CC}">
              <c16:uniqueId val="{00000001-0D54-4676-8D95-BF1459301543}"/>
            </c:ext>
          </c:extLst>
        </c:ser>
        <c:ser>
          <c:idx val="2"/>
          <c:order val="2"/>
          <c:tx>
            <c:strRef>
              <c:f>POPDOSE!$D$2</c:f>
              <c:strCache>
                <c:ptCount val="1"/>
                <c:pt idx="0">
                  <c:v>NON-EVAC (&gt;20 MI)</c:v>
                </c:pt>
              </c:strCache>
            </c:strRef>
          </c:tx>
          <c:spPr>
            <a:solidFill>
              <a:schemeClr val="accent6">
                <a:lumMod val="75000"/>
              </a:schemeClr>
            </a:solidFill>
            <a:ln>
              <a:noFill/>
            </a:ln>
            <a:effectLst/>
          </c:spPr>
          <c:invertIfNegative val="0"/>
          <c:cat>
            <c:strRef>
              <c:f>POPDOSE!$A$3:$A$18</c:f>
              <c:strCache>
                <c:ptCount val="16"/>
                <c:pt idx="0">
                  <c:v>V-F</c:v>
                </c:pt>
                <c:pt idx="1">
                  <c:v>V-F-SC</c:v>
                </c:pt>
                <c:pt idx="2">
                  <c:v>V</c:v>
                </c:pt>
                <c:pt idx="3">
                  <c:v>SGTR-O</c:v>
                </c:pt>
                <c:pt idx="4">
                  <c:v>SGTR-O-SC</c:v>
                </c:pt>
                <c:pt idx="5">
                  <c:v>SGTR-C</c:v>
                </c:pt>
                <c:pt idx="6">
                  <c:v>ISGTR</c:v>
                </c:pt>
                <c:pt idx="7">
                  <c:v>CIF</c:v>
                </c:pt>
                <c:pt idx="8">
                  <c:v>CIF-SC</c:v>
                </c:pt>
                <c:pt idx="9">
                  <c:v>ECF</c:v>
                </c:pt>
                <c:pt idx="10">
                  <c:v>LCF</c:v>
                </c:pt>
                <c:pt idx="11">
                  <c:v>LCF-SC</c:v>
                </c:pt>
                <c:pt idx="12">
                  <c:v>ICF-BURN</c:v>
                </c:pt>
                <c:pt idx="13">
                  <c:v>ICF-BURN-SC</c:v>
                </c:pt>
                <c:pt idx="14">
                  <c:v>BMT</c:v>
                </c:pt>
                <c:pt idx="15">
                  <c:v>NOCF</c:v>
                </c:pt>
              </c:strCache>
            </c:strRef>
          </c:cat>
          <c:val>
            <c:numRef>
              <c:f>POPDOSE!$D$3:$D$18</c:f>
              <c:numCache>
                <c:formatCode>0.00E+00</c:formatCode>
                <c:ptCount val="16"/>
                <c:pt idx="0">
                  <c:v>140000</c:v>
                </c:pt>
                <c:pt idx="1">
                  <c:v>120000</c:v>
                </c:pt>
                <c:pt idx="2">
                  <c:v>2000</c:v>
                </c:pt>
                <c:pt idx="3">
                  <c:v>150000</c:v>
                </c:pt>
                <c:pt idx="4">
                  <c:v>9200</c:v>
                </c:pt>
                <c:pt idx="5">
                  <c:v>9300</c:v>
                </c:pt>
                <c:pt idx="6">
                  <c:v>140000</c:v>
                </c:pt>
                <c:pt idx="7">
                  <c:v>59000</c:v>
                </c:pt>
                <c:pt idx="8">
                  <c:v>52000</c:v>
                </c:pt>
                <c:pt idx="9">
                  <c:v>150000</c:v>
                </c:pt>
                <c:pt idx="10">
                  <c:v>24000</c:v>
                </c:pt>
                <c:pt idx="11">
                  <c:v>1200</c:v>
                </c:pt>
                <c:pt idx="12">
                  <c:v>83000</c:v>
                </c:pt>
                <c:pt idx="13">
                  <c:v>90</c:v>
                </c:pt>
                <c:pt idx="14">
                  <c:v>390</c:v>
                </c:pt>
                <c:pt idx="15">
                  <c:v>160</c:v>
                </c:pt>
              </c:numCache>
            </c:numRef>
          </c:val>
          <c:extLst>
            <c:ext xmlns:c16="http://schemas.microsoft.com/office/drawing/2014/chart" uri="{C3380CC4-5D6E-409C-BE32-E72D297353CC}">
              <c16:uniqueId val="{00000002-0D54-4676-8D95-BF1459301543}"/>
            </c:ext>
          </c:extLst>
        </c:ser>
        <c:ser>
          <c:idx val="3"/>
          <c:order val="3"/>
          <c:tx>
            <c:strRef>
              <c:f>POPDOSE!$E$2</c:f>
              <c:strCache>
                <c:ptCount val="1"/>
                <c:pt idx="0">
                  <c:v>CHRONC</c:v>
                </c:pt>
              </c:strCache>
            </c:strRef>
          </c:tx>
          <c:spPr>
            <a:solidFill>
              <a:schemeClr val="accent6">
                <a:lumMod val="60000"/>
                <a:lumOff val="40000"/>
              </a:schemeClr>
            </a:solidFill>
            <a:ln>
              <a:noFill/>
            </a:ln>
            <a:effectLst/>
          </c:spPr>
          <c:invertIfNegative val="0"/>
          <c:cat>
            <c:strRef>
              <c:f>POPDOSE!$A$3:$A$18</c:f>
              <c:strCache>
                <c:ptCount val="16"/>
                <c:pt idx="0">
                  <c:v>V-F</c:v>
                </c:pt>
                <c:pt idx="1">
                  <c:v>V-F-SC</c:v>
                </c:pt>
                <c:pt idx="2">
                  <c:v>V</c:v>
                </c:pt>
                <c:pt idx="3">
                  <c:v>SGTR-O</c:v>
                </c:pt>
                <c:pt idx="4">
                  <c:v>SGTR-O-SC</c:v>
                </c:pt>
                <c:pt idx="5">
                  <c:v>SGTR-C</c:v>
                </c:pt>
                <c:pt idx="6">
                  <c:v>ISGTR</c:v>
                </c:pt>
                <c:pt idx="7">
                  <c:v>CIF</c:v>
                </c:pt>
                <c:pt idx="8">
                  <c:v>CIF-SC</c:v>
                </c:pt>
                <c:pt idx="9">
                  <c:v>ECF</c:v>
                </c:pt>
                <c:pt idx="10">
                  <c:v>LCF</c:v>
                </c:pt>
                <c:pt idx="11">
                  <c:v>LCF-SC</c:v>
                </c:pt>
                <c:pt idx="12">
                  <c:v>ICF-BURN</c:v>
                </c:pt>
                <c:pt idx="13">
                  <c:v>ICF-BURN-SC</c:v>
                </c:pt>
                <c:pt idx="14">
                  <c:v>BMT</c:v>
                </c:pt>
                <c:pt idx="15">
                  <c:v>NOCF</c:v>
                </c:pt>
              </c:strCache>
            </c:strRef>
          </c:cat>
          <c:val>
            <c:numRef>
              <c:f>POPDOSE!$E$3:$E$18</c:f>
              <c:numCache>
                <c:formatCode>0.00E+00</c:formatCode>
                <c:ptCount val="16"/>
                <c:pt idx="0">
                  <c:v>260000</c:v>
                </c:pt>
                <c:pt idx="1">
                  <c:v>210000</c:v>
                </c:pt>
                <c:pt idx="2">
                  <c:v>12000</c:v>
                </c:pt>
                <c:pt idx="3">
                  <c:v>500000</c:v>
                </c:pt>
                <c:pt idx="4">
                  <c:v>59000</c:v>
                </c:pt>
                <c:pt idx="5">
                  <c:v>100000</c:v>
                </c:pt>
                <c:pt idx="6">
                  <c:v>430000</c:v>
                </c:pt>
                <c:pt idx="7">
                  <c:v>360000</c:v>
                </c:pt>
                <c:pt idx="8">
                  <c:v>290000</c:v>
                </c:pt>
                <c:pt idx="9">
                  <c:v>570000</c:v>
                </c:pt>
                <c:pt idx="10">
                  <c:v>160000</c:v>
                </c:pt>
                <c:pt idx="11">
                  <c:v>29000</c:v>
                </c:pt>
                <c:pt idx="12">
                  <c:v>330000</c:v>
                </c:pt>
                <c:pt idx="13">
                  <c:v>1900</c:v>
                </c:pt>
                <c:pt idx="14">
                  <c:v>2800</c:v>
                </c:pt>
                <c:pt idx="15">
                  <c:v>3100</c:v>
                </c:pt>
              </c:numCache>
            </c:numRef>
          </c:val>
          <c:extLst>
            <c:ext xmlns:c16="http://schemas.microsoft.com/office/drawing/2014/chart" uri="{C3380CC4-5D6E-409C-BE32-E72D297353CC}">
              <c16:uniqueId val="{00000003-0D54-4676-8D95-BF1459301543}"/>
            </c:ext>
          </c:extLst>
        </c:ser>
        <c:dLbls>
          <c:showLegendKey val="0"/>
          <c:showVal val="0"/>
          <c:showCatName val="0"/>
          <c:showSerName val="0"/>
          <c:showPercent val="0"/>
          <c:showBubbleSize val="0"/>
        </c:dLbls>
        <c:gapWidth val="150"/>
        <c:overlap val="100"/>
        <c:axId val="531081072"/>
        <c:axId val="374816432"/>
      </c:barChart>
      <c:catAx>
        <c:axId val="531081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74816432"/>
        <c:crosses val="autoZero"/>
        <c:auto val="1"/>
        <c:lblAlgn val="ctr"/>
        <c:lblOffset val="100"/>
        <c:noMultiLvlLbl val="0"/>
      </c:catAx>
      <c:valAx>
        <c:axId val="374816432"/>
        <c:scaling>
          <c:orientation val="minMax"/>
          <c:max val="10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Mean population dose (person-rem) by cohort type</a:t>
                </a:r>
              </a:p>
            </c:rich>
          </c:tx>
          <c:layout>
            <c:manualLayout>
              <c:xMode val="edge"/>
              <c:yMode val="edge"/>
              <c:x val="1.3888888888888888E-2"/>
              <c:y val="1.335113484646195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31081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606889194281164"/>
          <c:y val="3.1314697240451148E-2"/>
          <c:w val="0.79639869589323298"/>
          <c:h val="0.85104560155152331"/>
        </c:manualLayout>
      </c:layout>
      <c:scatterChart>
        <c:scatterStyle val="lineMarker"/>
        <c:varyColors val="0"/>
        <c:ser>
          <c:idx val="0"/>
          <c:order val="0"/>
          <c:tx>
            <c:strRef>
              <c:f>LC_AFFPOP_ECON!$E$1</c:f>
              <c:strCache>
                <c:ptCount val="1"/>
                <c:pt idx="0">
                  <c:v>Cs-137  deposition &gt;   15 Ci/km2</c:v>
                </c:pt>
              </c:strCache>
            </c:strRef>
          </c:tx>
          <c:spPr>
            <a:ln w="19050" cap="rnd">
              <a:noFill/>
              <a:round/>
            </a:ln>
            <a:effectLst/>
          </c:spPr>
          <c:marker>
            <c:symbol val="x"/>
            <c:size val="5"/>
            <c:spPr>
              <a:noFill/>
              <a:ln w="9525">
                <a:solidFill>
                  <a:schemeClr val="accent6">
                    <a:lumMod val="75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LC_AFFPOP_ECON!$E$2:$E$17</c:f>
              <c:numCache>
                <c:formatCode>General</c:formatCode>
                <c:ptCount val="16"/>
                <c:pt idx="0">
                  <c:v>760</c:v>
                </c:pt>
                <c:pt idx="1">
                  <c:v>501</c:v>
                </c:pt>
                <c:pt idx="2">
                  <c:v>5</c:v>
                </c:pt>
                <c:pt idx="3">
                  <c:v>2620</c:v>
                </c:pt>
                <c:pt idx="4">
                  <c:v>49</c:v>
                </c:pt>
                <c:pt idx="5">
                  <c:v>103</c:v>
                </c:pt>
                <c:pt idx="6">
                  <c:v>1050</c:v>
                </c:pt>
                <c:pt idx="7">
                  <c:v>285</c:v>
                </c:pt>
                <c:pt idx="8">
                  <c:v>204</c:v>
                </c:pt>
                <c:pt idx="9">
                  <c:v>1540</c:v>
                </c:pt>
                <c:pt idx="10">
                  <c:v>63</c:v>
                </c:pt>
                <c:pt idx="11">
                  <c:v>10</c:v>
                </c:pt>
                <c:pt idx="12">
                  <c:v>207</c:v>
                </c:pt>
                <c:pt idx="13">
                  <c:v>0.5</c:v>
                </c:pt>
                <c:pt idx="14">
                  <c:v>0.2</c:v>
                </c:pt>
                <c:pt idx="15">
                  <c:v>0.6</c:v>
                </c:pt>
              </c:numCache>
            </c:numRef>
          </c:yVal>
          <c:smooth val="0"/>
          <c:extLst>
            <c:ext xmlns:c16="http://schemas.microsoft.com/office/drawing/2014/chart" uri="{C3380CC4-5D6E-409C-BE32-E72D297353CC}">
              <c16:uniqueId val="{00000000-9689-4197-9E80-46773A74150F}"/>
            </c:ext>
          </c:extLst>
        </c:ser>
        <c:ser>
          <c:idx val="1"/>
          <c:order val="1"/>
          <c:tx>
            <c:strRef>
              <c:f>LC_AFFPOP_ECON!$F$1</c:f>
              <c:strCache>
                <c:ptCount val="1"/>
                <c:pt idx="0">
                  <c:v>Cs-137  deposition &gt;   40 Ci/km2</c:v>
                </c:pt>
              </c:strCache>
            </c:strRef>
          </c:tx>
          <c:spPr>
            <a:ln w="25400" cap="rnd">
              <a:noFill/>
              <a:round/>
            </a:ln>
            <a:effectLst/>
          </c:spPr>
          <c:marker>
            <c:symbol val="star"/>
            <c:size val="5"/>
            <c:spPr>
              <a:noFill/>
              <a:ln w="9525">
                <a:solidFill>
                  <a:schemeClr val="accent6">
                    <a:lumMod val="50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LC_AFFPOP_ECON!$F$2:$F$17</c:f>
              <c:numCache>
                <c:formatCode>General</c:formatCode>
                <c:ptCount val="16"/>
                <c:pt idx="0">
                  <c:v>255</c:v>
                </c:pt>
                <c:pt idx="1">
                  <c:v>172</c:v>
                </c:pt>
                <c:pt idx="2">
                  <c:v>2</c:v>
                </c:pt>
                <c:pt idx="3">
                  <c:v>1080</c:v>
                </c:pt>
                <c:pt idx="4">
                  <c:v>18</c:v>
                </c:pt>
                <c:pt idx="5">
                  <c:v>39</c:v>
                </c:pt>
                <c:pt idx="6">
                  <c:v>361</c:v>
                </c:pt>
                <c:pt idx="7">
                  <c:v>104</c:v>
                </c:pt>
                <c:pt idx="8">
                  <c:v>74</c:v>
                </c:pt>
                <c:pt idx="9">
                  <c:v>516</c:v>
                </c:pt>
                <c:pt idx="10">
                  <c:v>22</c:v>
                </c:pt>
                <c:pt idx="11">
                  <c:v>3</c:v>
                </c:pt>
                <c:pt idx="12">
                  <c:v>77</c:v>
                </c:pt>
                <c:pt idx="13">
                  <c:v>0.16</c:v>
                </c:pt>
                <c:pt idx="14">
                  <c:v>0.05</c:v>
                </c:pt>
                <c:pt idx="15">
                  <c:v>0.16</c:v>
                </c:pt>
              </c:numCache>
            </c:numRef>
          </c:yVal>
          <c:smooth val="0"/>
          <c:extLst>
            <c:ext xmlns:c16="http://schemas.microsoft.com/office/drawing/2014/chart" uri="{C3380CC4-5D6E-409C-BE32-E72D297353CC}">
              <c16:uniqueId val="{00000001-9689-4197-9E80-46773A74150F}"/>
            </c:ext>
          </c:extLst>
        </c:ser>
        <c:ser>
          <c:idx val="2"/>
          <c:order val="2"/>
          <c:tx>
            <c:strRef>
              <c:f>LC_AFFPOP_ECON!$I$1</c:f>
              <c:strCache>
                <c:ptCount val="1"/>
                <c:pt idx="0">
                  <c:v>Farmland Interdiction</c:v>
                </c:pt>
              </c:strCache>
            </c:strRef>
          </c:tx>
          <c:spPr>
            <a:ln w="25400" cap="rnd">
              <a:noFill/>
              <a:round/>
            </a:ln>
            <a:effectLst/>
          </c:spPr>
          <c:marker>
            <c:symbol val="circle"/>
            <c:size val="5"/>
            <c:spPr>
              <a:noFill/>
              <a:ln w="9525">
                <a:solidFill>
                  <a:schemeClr val="accent4">
                    <a:lumMod val="50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LC_AFFPOP_ECON!$I$2:$I$17</c:f>
              <c:numCache>
                <c:formatCode>General</c:formatCode>
                <c:ptCount val="16"/>
                <c:pt idx="0">
                  <c:v>1350</c:v>
                </c:pt>
                <c:pt idx="1">
                  <c:v>1130</c:v>
                </c:pt>
                <c:pt idx="2">
                  <c:v>73</c:v>
                </c:pt>
                <c:pt idx="3">
                  <c:v>2040</c:v>
                </c:pt>
                <c:pt idx="4">
                  <c:v>498</c:v>
                </c:pt>
                <c:pt idx="5">
                  <c:v>692</c:v>
                </c:pt>
                <c:pt idx="6">
                  <c:v>2940</c:v>
                </c:pt>
                <c:pt idx="7">
                  <c:v>2060</c:v>
                </c:pt>
                <c:pt idx="8">
                  <c:v>1430</c:v>
                </c:pt>
                <c:pt idx="9">
                  <c:v>2870</c:v>
                </c:pt>
                <c:pt idx="10">
                  <c:v>930</c:v>
                </c:pt>
                <c:pt idx="11">
                  <c:v>101</c:v>
                </c:pt>
                <c:pt idx="12">
                  <c:v>2010</c:v>
                </c:pt>
                <c:pt idx="13">
                  <c:v>6</c:v>
                </c:pt>
                <c:pt idx="14">
                  <c:v>4</c:v>
                </c:pt>
                <c:pt idx="15">
                  <c:v>7</c:v>
                </c:pt>
              </c:numCache>
            </c:numRef>
          </c:yVal>
          <c:smooth val="0"/>
          <c:extLst>
            <c:ext xmlns:c16="http://schemas.microsoft.com/office/drawing/2014/chart" uri="{C3380CC4-5D6E-409C-BE32-E72D297353CC}">
              <c16:uniqueId val="{00000002-9689-4197-9E80-46773A74150F}"/>
            </c:ext>
          </c:extLst>
        </c:ser>
        <c:ser>
          <c:idx val="3"/>
          <c:order val="3"/>
          <c:tx>
            <c:strRef>
              <c:f>LC_AFFPOP_ECON!$J$1</c:f>
              <c:strCache>
                <c:ptCount val="1"/>
                <c:pt idx="0">
                  <c:v>Non-Farmland Decontamination/Interdiction</c:v>
                </c:pt>
              </c:strCache>
            </c:strRef>
          </c:tx>
          <c:spPr>
            <a:ln w="25400" cap="rnd">
              <a:noFill/>
              <a:round/>
            </a:ln>
            <a:effectLst/>
          </c:spPr>
          <c:marker>
            <c:symbol val="circle"/>
            <c:size val="5"/>
            <c:spPr>
              <a:noFill/>
              <a:ln w="9525">
                <a:solidFill>
                  <a:schemeClr val="accent1">
                    <a:lumMod val="75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LC_AFFPOP_ECON!$J$2:$J$17</c:f>
              <c:numCache>
                <c:formatCode>General</c:formatCode>
                <c:ptCount val="16"/>
                <c:pt idx="0">
                  <c:v>330</c:v>
                </c:pt>
                <c:pt idx="1">
                  <c:v>220</c:v>
                </c:pt>
                <c:pt idx="2">
                  <c:v>3.9</c:v>
                </c:pt>
                <c:pt idx="3">
                  <c:v>1300</c:v>
                </c:pt>
                <c:pt idx="4">
                  <c:v>21</c:v>
                </c:pt>
                <c:pt idx="5">
                  <c:v>46</c:v>
                </c:pt>
                <c:pt idx="6">
                  <c:v>470</c:v>
                </c:pt>
                <c:pt idx="7">
                  <c:v>240</c:v>
                </c:pt>
                <c:pt idx="8">
                  <c:v>220</c:v>
                </c:pt>
                <c:pt idx="9">
                  <c:v>1100</c:v>
                </c:pt>
                <c:pt idx="10">
                  <c:v>93</c:v>
                </c:pt>
                <c:pt idx="11">
                  <c:v>8.5</c:v>
                </c:pt>
                <c:pt idx="12">
                  <c:v>380</c:v>
                </c:pt>
                <c:pt idx="13">
                  <c:v>0.48</c:v>
                </c:pt>
                <c:pt idx="14">
                  <c:v>0.65</c:v>
                </c:pt>
                <c:pt idx="15">
                  <c:v>0.94</c:v>
                </c:pt>
              </c:numCache>
            </c:numRef>
          </c:yVal>
          <c:smooth val="0"/>
          <c:extLst>
            <c:ext xmlns:c16="http://schemas.microsoft.com/office/drawing/2014/chart" uri="{C3380CC4-5D6E-409C-BE32-E72D297353CC}">
              <c16:uniqueId val="{00000003-9689-4197-9E80-46773A74150F}"/>
            </c:ext>
          </c:extLst>
        </c:ser>
        <c:ser>
          <c:idx val="4"/>
          <c:order val="4"/>
          <c:tx>
            <c:strRef>
              <c:f>LC_AFFPOP_ECON!$K$1</c:f>
              <c:strCache>
                <c:ptCount val="1"/>
                <c:pt idx="0">
                  <c:v>Farmland Condemnation</c:v>
                </c:pt>
              </c:strCache>
            </c:strRef>
          </c:tx>
          <c:spPr>
            <a:ln w="25400" cap="rnd">
              <a:noFill/>
              <a:round/>
            </a:ln>
            <a:effectLst/>
          </c:spPr>
          <c:marker>
            <c:symbol val="circle"/>
            <c:size val="5"/>
            <c:spPr>
              <a:solidFill>
                <a:schemeClr val="accent4">
                  <a:lumMod val="50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LC_AFFPOP_ECON!$K$2:$K$17</c:f>
              <c:numCache>
                <c:formatCode>General</c:formatCode>
                <c:ptCount val="16"/>
                <c:pt idx="0">
                  <c:v>121</c:v>
                </c:pt>
                <c:pt idx="1">
                  <c:v>80</c:v>
                </c:pt>
                <c:pt idx="2">
                  <c:v>2</c:v>
                </c:pt>
                <c:pt idx="3">
                  <c:v>477</c:v>
                </c:pt>
                <c:pt idx="4">
                  <c:v>8</c:v>
                </c:pt>
                <c:pt idx="5">
                  <c:v>18</c:v>
                </c:pt>
                <c:pt idx="6">
                  <c:v>173</c:v>
                </c:pt>
                <c:pt idx="7">
                  <c:v>51</c:v>
                </c:pt>
                <c:pt idx="8">
                  <c:v>36</c:v>
                </c:pt>
                <c:pt idx="9">
                  <c:v>252</c:v>
                </c:pt>
                <c:pt idx="10">
                  <c:v>11</c:v>
                </c:pt>
                <c:pt idx="11">
                  <c:v>3</c:v>
                </c:pt>
                <c:pt idx="12">
                  <c:v>37</c:v>
                </c:pt>
                <c:pt idx="13">
                  <c:v>0.12</c:v>
                </c:pt>
                <c:pt idx="14">
                  <c:v>0.04</c:v>
                </c:pt>
                <c:pt idx="15">
                  <c:v>0.16</c:v>
                </c:pt>
              </c:numCache>
            </c:numRef>
          </c:yVal>
          <c:smooth val="0"/>
          <c:extLst>
            <c:ext xmlns:c16="http://schemas.microsoft.com/office/drawing/2014/chart" uri="{C3380CC4-5D6E-409C-BE32-E72D297353CC}">
              <c16:uniqueId val="{00000004-9689-4197-9E80-46773A74150F}"/>
            </c:ext>
          </c:extLst>
        </c:ser>
        <c:ser>
          <c:idx val="5"/>
          <c:order val="5"/>
          <c:tx>
            <c:strRef>
              <c:f>LC_AFFPOP_ECON!$L$1</c:f>
              <c:strCache>
                <c:ptCount val="1"/>
                <c:pt idx="0">
                  <c:v>Non-Farmland Condemnation</c:v>
                </c:pt>
              </c:strCache>
            </c:strRef>
          </c:tx>
          <c:spPr>
            <a:ln w="25400" cap="rnd">
              <a:noFill/>
              <a:round/>
            </a:ln>
            <a:effectLst/>
          </c:spPr>
          <c:marker>
            <c:symbol val="circle"/>
            <c:size val="5"/>
            <c:spPr>
              <a:solidFill>
                <a:schemeClr val="accent1">
                  <a:lumMod val="75000"/>
                </a:schemeClr>
              </a:solidFill>
              <a:ln w="9525">
                <a:solidFill>
                  <a:schemeClr val="accent6"/>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LC_AFFPOP_ECON!$L$2:$L$17</c:f>
              <c:numCache>
                <c:formatCode>General</c:formatCode>
                <c:ptCount val="16"/>
                <c:pt idx="0">
                  <c:v>2.5</c:v>
                </c:pt>
                <c:pt idx="1">
                  <c:v>1.7</c:v>
                </c:pt>
                <c:pt idx="2">
                  <c:v>0.03</c:v>
                </c:pt>
                <c:pt idx="3">
                  <c:v>11.3</c:v>
                </c:pt>
                <c:pt idx="4">
                  <c:v>0.05</c:v>
                </c:pt>
                <c:pt idx="5">
                  <c:v>0.5</c:v>
                </c:pt>
                <c:pt idx="6">
                  <c:v>4.4000000000000004</c:v>
                </c:pt>
                <c:pt idx="7">
                  <c:v>1.3</c:v>
                </c:pt>
                <c:pt idx="8">
                  <c:v>0.9</c:v>
                </c:pt>
                <c:pt idx="9">
                  <c:v>5.6</c:v>
                </c:pt>
                <c:pt idx="10">
                  <c:v>0.2</c:v>
                </c:pt>
                <c:pt idx="11">
                  <c:v>0.03</c:v>
                </c:pt>
                <c:pt idx="12">
                  <c:v>0.7</c:v>
                </c:pt>
              </c:numCache>
            </c:numRef>
          </c:yVal>
          <c:smooth val="0"/>
          <c:extLst>
            <c:ext xmlns:c16="http://schemas.microsoft.com/office/drawing/2014/chart" uri="{C3380CC4-5D6E-409C-BE32-E72D297353CC}">
              <c16:uniqueId val="{00000005-9689-4197-9E80-46773A74150F}"/>
            </c:ext>
          </c:extLst>
        </c:ser>
        <c:ser>
          <c:idx val="6"/>
          <c:order val="6"/>
          <c:tx>
            <c:strRef>
              <c:f>LC_AFFPOP_ECON!$L$1</c:f>
              <c:strCache>
                <c:ptCount val="1"/>
                <c:pt idx="0">
                  <c:v>Non-Farmland Condemnation</c:v>
                </c:pt>
              </c:strCache>
            </c:strRef>
          </c:tx>
          <c:spPr>
            <a:ln w="25400" cap="rnd">
              <a:noFill/>
              <a:round/>
            </a:ln>
            <a:effectLst/>
          </c:spPr>
          <c:marker>
            <c:symbol val="circle"/>
            <c:size val="5"/>
            <c:spPr>
              <a:solidFill>
                <a:schemeClr val="accent1">
                  <a:lumMod val="75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LC_AFFPOP_ECON!$L$2:$L$17</c:f>
              <c:numCache>
                <c:formatCode>General</c:formatCode>
                <c:ptCount val="16"/>
                <c:pt idx="0">
                  <c:v>2.5</c:v>
                </c:pt>
                <c:pt idx="1">
                  <c:v>1.7</c:v>
                </c:pt>
                <c:pt idx="2">
                  <c:v>0.03</c:v>
                </c:pt>
                <c:pt idx="3">
                  <c:v>11.3</c:v>
                </c:pt>
                <c:pt idx="4">
                  <c:v>0.05</c:v>
                </c:pt>
                <c:pt idx="5">
                  <c:v>0.5</c:v>
                </c:pt>
                <c:pt idx="6">
                  <c:v>4.4000000000000004</c:v>
                </c:pt>
                <c:pt idx="7">
                  <c:v>1.3</c:v>
                </c:pt>
                <c:pt idx="8">
                  <c:v>0.9</c:v>
                </c:pt>
                <c:pt idx="9">
                  <c:v>5.6</c:v>
                </c:pt>
                <c:pt idx="10">
                  <c:v>0.2</c:v>
                </c:pt>
                <c:pt idx="11">
                  <c:v>0.03</c:v>
                </c:pt>
                <c:pt idx="12">
                  <c:v>0.7</c:v>
                </c:pt>
              </c:numCache>
            </c:numRef>
          </c:yVal>
          <c:smooth val="0"/>
          <c:extLst>
            <c:ext xmlns:c16="http://schemas.microsoft.com/office/drawing/2014/chart" uri="{C3380CC4-5D6E-409C-BE32-E72D297353CC}">
              <c16:uniqueId val="{00000006-9689-4197-9E80-46773A74150F}"/>
            </c:ext>
          </c:extLst>
        </c:ser>
        <c:dLbls>
          <c:showLegendKey val="0"/>
          <c:showVal val="0"/>
          <c:showCatName val="0"/>
          <c:showSerName val="0"/>
          <c:showPercent val="0"/>
          <c:showBubbleSize val="0"/>
        </c:dLbls>
        <c:axId val="761860848"/>
        <c:axId val="761861832"/>
      </c:scatterChart>
      <c:valAx>
        <c:axId val="761860848"/>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Cesium Release Fraction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61861832"/>
        <c:crossesAt val="1.0000000000000002E-2"/>
        <c:crossBetween val="midCat"/>
      </c:valAx>
      <c:valAx>
        <c:axId val="761861832"/>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dirty="0"/>
                  <a:t>Affected Area (mi</a:t>
                </a:r>
                <a:r>
                  <a:rPr lang="en-US" baseline="30000" dirty="0"/>
                  <a:t>2</a:t>
                </a:r>
                <a:r>
                  <a:rPr lang="en-US" dirty="0"/>
                  <a:t>) within 100 miles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61860848"/>
        <c:crossesAt val="1.0000000000000004E-5"/>
        <c:crossBetween val="midCat"/>
      </c:valAx>
      <c:spPr>
        <a:noFill/>
        <a:ln>
          <a:noFill/>
        </a:ln>
        <a:effectLst/>
      </c:spPr>
    </c:plotArea>
    <c:legend>
      <c:legendPos val="b"/>
      <c:legendEntry>
        <c:idx val="5"/>
        <c:delete val="1"/>
      </c:legendEntry>
      <c:layout>
        <c:manualLayout>
          <c:xMode val="edge"/>
          <c:yMode val="edge"/>
          <c:x val="0.15271588182895524"/>
          <c:y val="4.1849577111289615E-2"/>
          <c:w val="0.4418105090562241"/>
          <c:h val="0.23262538655830634"/>
        </c:manualLayout>
      </c:layout>
      <c:overlay val="0"/>
      <c:spPr>
        <a:solidFill>
          <a:schemeClr val="bg1"/>
        </a:solidFill>
        <a:ln>
          <a:solidFill>
            <a:schemeClr val="tx1"/>
          </a:solid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209982414939181"/>
          <c:y val="2.740363461650587E-2"/>
          <c:w val="0.73665263287547322"/>
          <c:h val="0.72491132636024069"/>
        </c:manualLayout>
      </c:layout>
      <c:scatterChart>
        <c:scatterStyle val="lineMarker"/>
        <c:varyColors val="0"/>
        <c:ser>
          <c:idx val="0"/>
          <c:order val="0"/>
          <c:tx>
            <c:strRef>
              <c:f>LC_AFFPOP_ECON!$M$1</c:f>
              <c:strCache>
                <c:ptCount val="1"/>
                <c:pt idx="0">
                  <c:v>Evacuees Affected By Plume</c:v>
                </c:pt>
              </c:strCache>
            </c:strRef>
          </c:tx>
          <c:spPr>
            <a:ln w="19050" cap="rnd">
              <a:noFill/>
              <a:round/>
            </a:ln>
            <a:effectLst/>
          </c:spPr>
          <c:marker>
            <c:symbol val="circle"/>
            <c:size val="5"/>
            <c:spPr>
              <a:noFill/>
              <a:ln w="9525">
                <a:solidFill>
                  <a:schemeClr val="accent1">
                    <a:lumMod val="75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LC_AFFPOP_ECON!$M$2:$M$17</c:f>
              <c:numCache>
                <c:formatCode>General</c:formatCode>
                <c:ptCount val="16"/>
                <c:pt idx="0">
                  <c:v>58000</c:v>
                </c:pt>
                <c:pt idx="1">
                  <c:v>58000</c:v>
                </c:pt>
                <c:pt idx="2">
                  <c:v>13000</c:v>
                </c:pt>
                <c:pt idx="3">
                  <c:v>67000</c:v>
                </c:pt>
                <c:pt idx="4">
                  <c:v>27000</c:v>
                </c:pt>
                <c:pt idx="5">
                  <c:v>65000</c:v>
                </c:pt>
                <c:pt idx="6">
                  <c:v>69000</c:v>
                </c:pt>
                <c:pt idx="7">
                  <c:v>69000</c:v>
                </c:pt>
                <c:pt idx="8">
                  <c:v>69000</c:v>
                </c:pt>
                <c:pt idx="9">
                  <c:v>67000</c:v>
                </c:pt>
                <c:pt idx="10">
                  <c:v>31000</c:v>
                </c:pt>
                <c:pt idx="11">
                  <c:v>15000</c:v>
                </c:pt>
                <c:pt idx="12">
                  <c:v>66000</c:v>
                </c:pt>
                <c:pt idx="13">
                  <c:v>3300</c:v>
                </c:pt>
                <c:pt idx="14">
                  <c:v>16000</c:v>
                </c:pt>
                <c:pt idx="15">
                  <c:v>16000</c:v>
                </c:pt>
              </c:numCache>
            </c:numRef>
          </c:yVal>
          <c:smooth val="0"/>
          <c:extLst>
            <c:ext xmlns:c16="http://schemas.microsoft.com/office/drawing/2014/chart" uri="{C3380CC4-5D6E-409C-BE32-E72D297353CC}">
              <c16:uniqueId val="{00000000-E5AF-4346-BB40-02099D6931CE}"/>
            </c:ext>
          </c:extLst>
        </c:ser>
        <c:ser>
          <c:idx val="1"/>
          <c:order val="1"/>
          <c:tx>
            <c:strRef>
              <c:f>LC_AFFPOP_ECON!$N$1</c:f>
              <c:strCache>
                <c:ptCount val="1"/>
                <c:pt idx="0">
                  <c:v>Early Phase Relocation</c:v>
                </c:pt>
              </c:strCache>
            </c:strRef>
          </c:tx>
          <c:spPr>
            <a:ln w="25400" cap="rnd">
              <a:noFill/>
              <a:round/>
            </a:ln>
            <a:effectLst/>
          </c:spPr>
          <c:marker>
            <c:symbol val="diamond"/>
            <c:size val="5"/>
            <c:spPr>
              <a:noFill/>
              <a:ln w="9525">
                <a:solidFill>
                  <a:schemeClr val="accent2">
                    <a:lumMod val="50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LC_AFFPOP_ECON!$N$2:$N$17</c:f>
              <c:numCache>
                <c:formatCode>General</c:formatCode>
                <c:ptCount val="16"/>
                <c:pt idx="0">
                  <c:v>67300</c:v>
                </c:pt>
                <c:pt idx="1">
                  <c:v>56200</c:v>
                </c:pt>
                <c:pt idx="2">
                  <c:v>1.01</c:v>
                </c:pt>
                <c:pt idx="3">
                  <c:v>90400</c:v>
                </c:pt>
                <c:pt idx="4">
                  <c:v>170.4</c:v>
                </c:pt>
                <c:pt idx="5">
                  <c:v>20.3</c:v>
                </c:pt>
                <c:pt idx="6">
                  <c:v>59600</c:v>
                </c:pt>
                <c:pt idx="7">
                  <c:v>1501.5</c:v>
                </c:pt>
                <c:pt idx="8">
                  <c:v>1201.4000000000001</c:v>
                </c:pt>
                <c:pt idx="9">
                  <c:v>30320</c:v>
                </c:pt>
                <c:pt idx="10">
                  <c:v>57.2</c:v>
                </c:pt>
                <c:pt idx="11">
                  <c:v>9.0000000000000006E-5</c:v>
                </c:pt>
                <c:pt idx="12">
                  <c:v>2102.3000000000002</c:v>
                </c:pt>
                <c:pt idx="13">
                  <c:v>2.9999999999999997E-4</c:v>
                </c:pt>
                <c:pt idx="14">
                  <c:v>5.9999999999999995E-4</c:v>
                </c:pt>
                <c:pt idx="15">
                  <c:v>0</c:v>
                </c:pt>
              </c:numCache>
            </c:numRef>
          </c:yVal>
          <c:smooth val="0"/>
          <c:extLst>
            <c:ext xmlns:c16="http://schemas.microsoft.com/office/drawing/2014/chart" uri="{C3380CC4-5D6E-409C-BE32-E72D297353CC}">
              <c16:uniqueId val="{00000001-E5AF-4346-BB40-02099D6931CE}"/>
            </c:ext>
          </c:extLst>
        </c:ser>
        <c:ser>
          <c:idx val="2"/>
          <c:order val="2"/>
          <c:tx>
            <c:strRef>
              <c:f>LC_AFFPOP_ECON!$Q$1</c:f>
              <c:strCache>
                <c:ptCount val="1"/>
                <c:pt idx="0">
                  <c:v>Late Phase - Interdicted</c:v>
                </c:pt>
              </c:strCache>
            </c:strRef>
          </c:tx>
          <c:spPr>
            <a:ln w="25400" cap="rnd">
              <a:noFill/>
              <a:round/>
            </a:ln>
            <a:effectLst/>
          </c:spPr>
          <c:marker>
            <c:symbol val="circle"/>
            <c:size val="5"/>
            <c:spPr>
              <a:solidFill>
                <a:schemeClr val="accent1">
                  <a:lumMod val="75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LC_AFFPOP_ECON!$Q$2:$Q$17</c:f>
              <c:numCache>
                <c:formatCode>General</c:formatCode>
                <c:ptCount val="16"/>
                <c:pt idx="0">
                  <c:v>46030</c:v>
                </c:pt>
                <c:pt idx="1">
                  <c:v>32420</c:v>
                </c:pt>
                <c:pt idx="2">
                  <c:v>39.74</c:v>
                </c:pt>
                <c:pt idx="3">
                  <c:v>172500</c:v>
                </c:pt>
                <c:pt idx="4">
                  <c:v>1737.5</c:v>
                </c:pt>
                <c:pt idx="5">
                  <c:v>3105</c:v>
                </c:pt>
                <c:pt idx="6">
                  <c:v>55010</c:v>
                </c:pt>
                <c:pt idx="7">
                  <c:v>17000</c:v>
                </c:pt>
                <c:pt idx="8">
                  <c:v>16000</c:v>
                </c:pt>
                <c:pt idx="9">
                  <c:v>110000</c:v>
                </c:pt>
                <c:pt idx="10">
                  <c:v>4000</c:v>
                </c:pt>
                <c:pt idx="11">
                  <c:v>53.6</c:v>
                </c:pt>
                <c:pt idx="12">
                  <c:v>40000</c:v>
                </c:pt>
                <c:pt idx="13">
                  <c:v>0.8</c:v>
                </c:pt>
                <c:pt idx="14">
                  <c:v>0.4</c:v>
                </c:pt>
                <c:pt idx="15">
                  <c:v>1.2</c:v>
                </c:pt>
              </c:numCache>
            </c:numRef>
          </c:yVal>
          <c:smooth val="0"/>
          <c:extLst>
            <c:ext xmlns:c16="http://schemas.microsoft.com/office/drawing/2014/chart" uri="{C3380CC4-5D6E-409C-BE32-E72D297353CC}">
              <c16:uniqueId val="{00000002-E5AF-4346-BB40-02099D6931CE}"/>
            </c:ext>
          </c:extLst>
        </c:ser>
        <c:ser>
          <c:idx val="3"/>
          <c:order val="3"/>
          <c:tx>
            <c:strRef>
              <c:f>LC_AFFPOP_ECON!$X$1</c:f>
              <c:strCache>
                <c:ptCount val="1"/>
                <c:pt idx="0">
                  <c:v>Late Phase - Condemnation</c:v>
                </c:pt>
              </c:strCache>
            </c:strRef>
          </c:tx>
          <c:spPr>
            <a:ln w="25400" cap="rnd">
              <a:noFill/>
              <a:round/>
            </a:ln>
            <a:effectLst/>
          </c:spPr>
          <c:marker>
            <c:symbol val="circle"/>
            <c:size val="5"/>
            <c:spPr>
              <a:solidFill>
                <a:schemeClr val="accent2">
                  <a:lumMod val="50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LC_AFFPOP_ECON!$X$2:$X$17</c:f>
              <c:numCache>
                <c:formatCode>General</c:formatCode>
                <c:ptCount val="16"/>
                <c:pt idx="0">
                  <c:v>37</c:v>
                </c:pt>
                <c:pt idx="1">
                  <c:v>20</c:v>
                </c:pt>
                <c:pt idx="3">
                  <c:v>310</c:v>
                </c:pt>
                <c:pt idx="4">
                  <c:v>0.04</c:v>
                </c:pt>
                <c:pt idx="5">
                  <c:v>1.3</c:v>
                </c:pt>
                <c:pt idx="6">
                  <c:v>36</c:v>
                </c:pt>
                <c:pt idx="7">
                  <c:v>2.1</c:v>
                </c:pt>
                <c:pt idx="8">
                  <c:v>1.8</c:v>
                </c:pt>
                <c:pt idx="9">
                  <c:v>61</c:v>
                </c:pt>
                <c:pt idx="12">
                  <c:v>0.7</c:v>
                </c:pt>
              </c:numCache>
            </c:numRef>
          </c:yVal>
          <c:smooth val="0"/>
          <c:extLst>
            <c:ext xmlns:c16="http://schemas.microsoft.com/office/drawing/2014/chart" uri="{C3380CC4-5D6E-409C-BE32-E72D297353CC}">
              <c16:uniqueId val="{00000003-E5AF-4346-BB40-02099D6931CE}"/>
            </c:ext>
          </c:extLst>
        </c:ser>
        <c:dLbls>
          <c:showLegendKey val="0"/>
          <c:showVal val="0"/>
          <c:showCatName val="0"/>
          <c:showSerName val="0"/>
          <c:showPercent val="0"/>
          <c:showBubbleSize val="0"/>
        </c:dLbls>
        <c:axId val="485002384"/>
        <c:axId val="485002712"/>
      </c:scatterChart>
      <c:valAx>
        <c:axId val="485002384"/>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Cesium Release Fraction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85002712"/>
        <c:crossesAt val="1.0000000000000004E-5"/>
        <c:crossBetween val="midCat"/>
      </c:valAx>
      <c:valAx>
        <c:axId val="485002712"/>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Affected Population Size (persons)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85002384"/>
        <c:crossesAt val="1.0000000000000004E-5"/>
        <c:crossBetween val="midCat"/>
      </c:valAx>
      <c:spPr>
        <a:noFill/>
        <a:ln>
          <a:noFill/>
        </a:ln>
        <a:effectLst/>
      </c:spPr>
    </c:plotArea>
    <c:legend>
      <c:legendPos val="b"/>
      <c:layout>
        <c:manualLayout>
          <c:xMode val="edge"/>
          <c:yMode val="edge"/>
          <c:x val="4.8533447581067729E-2"/>
          <c:y val="0.8981582226515642"/>
          <c:w val="0.89985802100457357"/>
          <c:h val="0.1018417516890880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578049052218833"/>
          <c:y val="3.6168119172019383E-2"/>
          <c:w val="0.43459279413370444"/>
          <c:h val="0.77482021589166716"/>
        </c:manualLayout>
      </c:layout>
      <c:scatterChart>
        <c:scatterStyle val="lineMarker"/>
        <c:varyColors val="0"/>
        <c:ser>
          <c:idx val="0"/>
          <c:order val="0"/>
          <c:tx>
            <c:strRef>
              <c:f>LC_AFFPOP_ECON!$AG$1</c:f>
              <c:strCache>
                <c:ptCount val="1"/>
                <c:pt idx="0">
                  <c:v>Total Emergency Phase</c:v>
                </c:pt>
              </c:strCache>
            </c:strRef>
          </c:tx>
          <c:spPr>
            <a:ln w="19050" cap="rnd">
              <a:noFill/>
              <a:round/>
            </a:ln>
            <a:effectLst/>
          </c:spPr>
          <c:marker>
            <c:symbol val="circle"/>
            <c:size val="5"/>
            <c:spPr>
              <a:noFill/>
              <a:ln w="9525">
                <a:solidFill>
                  <a:schemeClr val="accent1">
                    <a:lumMod val="75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LC_AFFPOP_ECON!$AG$2:$AG$17</c:f>
              <c:numCache>
                <c:formatCode>0.00E+00</c:formatCode>
                <c:ptCount val="16"/>
                <c:pt idx="0">
                  <c:v>230000000</c:v>
                </c:pt>
                <c:pt idx="1">
                  <c:v>210000000</c:v>
                </c:pt>
                <c:pt idx="2">
                  <c:v>25000000</c:v>
                </c:pt>
                <c:pt idx="3">
                  <c:v>280000000</c:v>
                </c:pt>
                <c:pt idx="4">
                  <c:v>51000000</c:v>
                </c:pt>
                <c:pt idx="5">
                  <c:v>120000000</c:v>
                </c:pt>
                <c:pt idx="6">
                  <c:v>230000000</c:v>
                </c:pt>
                <c:pt idx="7">
                  <c:v>130000000</c:v>
                </c:pt>
                <c:pt idx="8">
                  <c:v>130000000</c:v>
                </c:pt>
                <c:pt idx="9">
                  <c:v>180000000</c:v>
                </c:pt>
                <c:pt idx="10">
                  <c:v>59000000</c:v>
                </c:pt>
                <c:pt idx="11">
                  <c:v>28000000</c:v>
                </c:pt>
                <c:pt idx="12">
                  <c:v>130000000</c:v>
                </c:pt>
                <c:pt idx="13">
                  <c:v>6200000</c:v>
                </c:pt>
                <c:pt idx="14">
                  <c:v>31000000</c:v>
                </c:pt>
                <c:pt idx="15">
                  <c:v>31000000</c:v>
                </c:pt>
              </c:numCache>
            </c:numRef>
          </c:yVal>
          <c:smooth val="0"/>
          <c:extLst>
            <c:ext xmlns:c16="http://schemas.microsoft.com/office/drawing/2014/chart" uri="{C3380CC4-5D6E-409C-BE32-E72D297353CC}">
              <c16:uniqueId val="{00000000-1732-4E3D-8046-DAFA74687617}"/>
            </c:ext>
          </c:extLst>
        </c:ser>
        <c:ser>
          <c:idx val="1"/>
          <c:order val="1"/>
          <c:tx>
            <c:strRef>
              <c:f>LC_AFFPOP_ECON!$AH$1</c:f>
              <c:strCache>
                <c:ptCount val="1"/>
                <c:pt idx="0">
                  <c:v>Total Population Dependent - Late Phase</c:v>
                </c:pt>
              </c:strCache>
            </c:strRef>
          </c:tx>
          <c:spPr>
            <a:ln w="25400" cap="rnd">
              <a:noFill/>
              <a:round/>
            </a:ln>
            <a:effectLst/>
          </c:spPr>
          <c:marker>
            <c:symbol val="circle"/>
            <c:size val="5"/>
            <c:spPr>
              <a:solidFill>
                <a:schemeClr val="accent2">
                  <a:lumMod val="75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LC_AFFPOP_ECON!$AH$2:$AH$17</c:f>
              <c:numCache>
                <c:formatCode>0.00E+00</c:formatCode>
                <c:ptCount val="16"/>
                <c:pt idx="0">
                  <c:v>6841000000</c:v>
                </c:pt>
                <c:pt idx="1">
                  <c:v>4766100000</c:v>
                </c:pt>
                <c:pt idx="2">
                  <c:v>3260000</c:v>
                </c:pt>
                <c:pt idx="3">
                  <c:v>24998000000</c:v>
                </c:pt>
                <c:pt idx="4">
                  <c:v>248010000</c:v>
                </c:pt>
                <c:pt idx="5">
                  <c:v>424380000</c:v>
                </c:pt>
                <c:pt idx="6">
                  <c:v>8220000000</c:v>
                </c:pt>
                <c:pt idx="7">
                  <c:v>2364600000</c:v>
                </c:pt>
                <c:pt idx="8">
                  <c:v>2126510000</c:v>
                </c:pt>
                <c:pt idx="9">
                  <c:v>18078000000</c:v>
                </c:pt>
                <c:pt idx="10">
                  <c:v>452500000</c:v>
                </c:pt>
                <c:pt idx="11">
                  <c:v>4430000</c:v>
                </c:pt>
                <c:pt idx="12">
                  <c:v>4647190000</c:v>
                </c:pt>
                <c:pt idx="13">
                  <c:v>66600</c:v>
                </c:pt>
                <c:pt idx="14">
                  <c:v>24300</c:v>
                </c:pt>
                <c:pt idx="15">
                  <c:v>112400</c:v>
                </c:pt>
              </c:numCache>
            </c:numRef>
          </c:yVal>
          <c:smooth val="0"/>
          <c:extLst>
            <c:ext xmlns:c16="http://schemas.microsoft.com/office/drawing/2014/chart" uri="{C3380CC4-5D6E-409C-BE32-E72D297353CC}">
              <c16:uniqueId val="{00000001-1732-4E3D-8046-DAFA74687617}"/>
            </c:ext>
          </c:extLst>
        </c:ser>
        <c:ser>
          <c:idx val="3"/>
          <c:order val="2"/>
          <c:tx>
            <c:strRef>
              <c:f>LC_AFFPOP_ECON!$AD$1</c:f>
              <c:strCache>
                <c:ptCount val="1"/>
                <c:pt idx="0">
                  <c:v>Milk and Crop Disposal</c:v>
                </c:pt>
              </c:strCache>
            </c:strRef>
          </c:tx>
          <c:spPr>
            <a:ln w="25400" cap="rnd">
              <a:noFill/>
              <a:round/>
            </a:ln>
            <a:effectLst/>
          </c:spPr>
          <c:marker>
            <c:symbol val="triangle"/>
            <c:size val="6"/>
            <c:spPr>
              <a:noFill/>
              <a:ln w="9525">
                <a:solidFill>
                  <a:schemeClr val="accent6">
                    <a:lumMod val="75000"/>
                  </a:schemeClr>
                </a:solid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LC_AFFPOP_ECON!$AD$2:$AD$17</c:f>
              <c:numCache>
                <c:formatCode>0.00E+00</c:formatCode>
                <c:ptCount val="16"/>
                <c:pt idx="0">
                  <c:v>437200000</c:v>
                </c:pt>
                <c:pt idx="1">
                  <c:v>366100000</c:v>
                </c:pt>
                <c:pt idx="2">
                  <c:v>20400000</c:v>
                </c:pt>
                <c:pt idx="3">
                  <c:v>753000000</c:v>
                </c:pt>
                <c:pt idx="4">
                  <c:v>153000000</c:v>
                </c:pt>
                <c:pt idx="5">
                  <c:v>205000000</c:v>
                </c:pt>
                <c:pt idx="6">
                  <c:v>918000000</c:v>
                </c:pt>
                <c:pt idx="7">
                  <c:v>624000000</c:v>
                </c:pt>
                <c:pt idx="8">
                  <c:v>431000000</c:v>
                </c:pt>
                <c:pt idx="9">
                  <c:v>926000000</c:v>
                </c:pt>
                <c:pt idx="10">
                  <c:v>269100000</c:v>
                </c:pt>
                <c:pt idx="11">
                  <c:v>24910000</c:v>
                </c:pt>
                <c:pt idx="12">
                  <c:v>612000000</c:v>
                </c:pt>
                <c:pt idx="13">
                  <c:v>1330000</c:v>
                </c:pt>
                <c:pt idx="14">
                  <c:v>920000</c:v>
                </c:pt>
                <c:pt idx="15">
                  <c:v>1560000</c:v>
                </c:pt>
              </c:numCache>
            </c:numRef>
          </c:yVal>
          <c:smooth val="0"/>
          <c:extLst>
            <c:ext xmlns:c16="http://schemas.microsoft.com/office/drawing/2014/chart" uri="{C3380CC4-5D6E-409C-BE32-E72D297353CC}">
              <c16:uniqueId val="{00000002-1732-4E3D-8046-DAFA74687617}"/>
            </c:ext>
          </c:extLst>
        </c:ser>
        <c:ser>
          <c:idx val="4"/>
          <c:order val="3"/>
          <c:tx>
            <c:strRef>
              <c:f>LC_AFFPOP_ECON!$AE$1</c:f>
              <c:strCache>
                <c:ptCount val="1"/>
                <c:pt idx="0">
                  <c:v>Farmland Interdiction</c:v>
                </c:pt>
              </c:strCache>
            </c:strRef>
          </c:tx>
          <c:spPr>
            <a:ln w="25400" cap="rnd">
              <a:noFill/>
              <a:round/>
            </a:ln>
            <a:effectLst/>
          </c:spPr>
          <c:marker>
            <c:symbol val="triangle"/>
            <c:size val="6"/>
            <c:spPr>
              <a:solidFill>
                <a:schemeClr val="accent6">
                  <a:lumMod val="75000"/>
                </a:schemeClr>
              </a:solidFill>
              <a:ln w="9525">
                <a:noFill/>
              </a:ln>
              <a:effectLst/>
            </c:spPr>
          </c:marker>
          <c:xVal>
            <c:numRef>
              <c:f>LC_AFFPOP_ECON!$B$2:$B$17</c:f>
              <c:numCache>
                <c:formatCode>0.00E+00</c:formatCode>
                <c:ptCount val="16"/>
                <c:pt idx="0">
                  <c:v>0.13</c:v>
                </c:pt>
                <c:pt idx="1">
                  <c:v>9.1999999999999998E-2</c:v>
                </c:pt>
                <c:pt idx="2">
                  <c:v>6.4000000000000005E-4</c:v>
                </c:pt>
                <c:pt idx="3">
                  <c:v>0.25</c:v>
                </c:pt>
                <c:pt idx="4">
                  <c:v>0.01</c:v>
                </c:pt>
                <c:pt idx="5">
                  <c:v>1.0999999999999999E-2</c:v>
                </c:pt>
                <c:pt idx="6">
                  <c:v>9.1999999999999998E-2</c:v>
                </c:pt>
                <c:pt idx="7">
                  <c:v>3.4000000000000002E-2</c:v>
                </c:pt>
                <c:pt idx="8">
                  <c:v>2.5000000000000001E-2</c:v>
                </c:pt>
                <c:pt idx="9">
                  <c:v>0.16</c:v>
                </c:pt>
                <c:pt idx="10">
                  <c:v>9.9000000000000008E-3</c:v>
                </c:pt>
                <c:pt idx="11">
                  <c:v>1.6999999999999999E-3</c:v>
                </c:pt>
                <c:pt idx="12">
                  <c:v>3.2000000000000001E-2</c:v>
                </c:pt>
                <c:pt idx="13">
                  <c:v>5.8999999999999998E-5</c:v>
                </c:pt>
                <c:pt idx="14">
                  <c:v>5.3999999999999998E-5</c:v>
                </c:pt>
                <c:pt idx="15">
                  <c:v>7.3999999999999996E-5</c:v>
                </c:pt>
              </c:numCache>
            </c:numRef>
          </c:xVal>
          <c:yVal>
            <c:numRef>
              <c:f>LC_AFFPOP_ECON!$AE$2:$AE$17</c:f>
              <c:numCache>
                <c:formatCode>0.00E+00</c:formatCode>
                <c:ptCount val="16"/>
                <c:pt idx="0">
                  <c:v>630000000</c:v>
                </c:pt>
                <c:pt idx="1">
                  <c:v>480000000</c:v>
                </c:pt>
                <c:pt idx="2">
                  <c:v>19400000</c:v>
                </c:pt>
                <c:pt idx="3">
                  <c:v>1550000000</c:v>
                </c:pt>
                <c:pt idx="4">
                  <c:v>128000000</c:v>
                </c:pt>
                <c:pt idx="5">
                  <c:v>209000000</c:v>
                </c:pt>
                <c:pt idx="6">
                  <c:v>1090000000</c:v>
                </c:pt>
                <c:pt idx="7">
                  <c:v>600000000</c:v>
                </c:pt>
                <c:pt idx="8">
                  <c:v>419000000</c:v>
                </c:pt>
                <c:pt idx="9">
                  <c:v>1280000000</c:v>
                </c:pt>
                <c:pt idx="10">
                  <c:v>224000000</c:v>
                </c:pt>
                <c:pt idx="11">
                  <c:v>30000000</c:v>
                </c:pt>
                <c:pt idx="12">
                  <c:v>541000000</c:v>
                </c:pt>
                <c:pt idx="13">
                  <c:v>1550000</c:v>
                </c:pt>
                <c:pt idx="14">
                  <c:v>1030000</c:v>
                </c:pt>
                <c:pt idx="15">
                  <c:v>1940000</c:v>
                </c:pt>
              </c:numCache>
            </c:numRef>
          </c:yVal>
          <c:smooth val="0"/>
          <c:extLst>
            <c:ext xmlns:c16="http://schemas.microsoft.com/office/drawing/2014/chart" uri="{C3380CC4-5D6E-409C-BE32-E72D297353CC}">
              <c16:uniqueId val="{00000003-1732-4E3D-8046-DAFA74687617}"/>
            </c:ext>
          </c:extLst>
        </c:ser>
        <c:dLbls>
          <c:showLegendKey val="0"/>
          <c:showVal val="0"/>
          <c:showCatName val="0"/>
          <c:showSerName val="0"/>
          <c:showPercent val="0"/>
          <c:showBubbleSize val="0"/>
        </c:dLbls>
        <c:axId val="761856584"/>
        <c:axId val="761858224"/>
      </c:scatterChart>
      <c:valAx>
        <c:axId val="761856584"/>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Cesium Release Fraction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61858224"/>
        <c:crossesAt val="10000"/>
        <c:crossBetween val="midCat"/>
      </c:valAx>
      <c:valAx>
        <c:axId val="761858224"/>
        <c:scaling>
          <c:logBase val="10"/>
          <c:orientation val="minMax"/>
          <c:min val="1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Economic Costs within 100 miles (2015$)</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61856584"/>
        <c:crossesAt val="1.0000000000000004E-5"/>
        <c:crossBetween val="midCat"/>
      </c:valAx>
      <c:spPr>
        <a:noFill/>
        <a:ln>
          <a:noFill/>
        </a:ln>
        <a:effectLst/>
      </c:spPr>
    </c:plotArea>
    <c:legend>
      <c:legendPos val="b"/>
      <c:layout>
        <c:manualLayout>
          <c:xMode val="edge"/>
          <c:yMode val="edge"/>
          <c:x val="0.67027391027119732"/>
          <c:y val="0.16266911946033716"/>
          <c:w val="0.29770287437900544"/>
          <c:h val="0.4468012688443953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8C3C3F-65CF-4E89-A6C1-2B4D791D9496}" type="datetimeFigureOut">
              <a:rPr lang="en-US" smtClean="0"/>
              <a:t>09/16/2022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B6A7CD-8458-4EB4-8AA1-E116A5A4A21C}" type="slidenum">
              <a:rPr lang="en-US" smtClean="0"/>
              <a:t>‹#›</a:t>
            </a:fld>
            <a:endParaRPr lang="en-US"/>
          </a:p>
        </p:txBody>
      </p:sp>
    </p:spTree>
    <p:extLst>
      <p:ext uri="{BB962C8B-B14F-4D97-AF65-F5344CB8AC3E}">
        <p14:creationId xmlns:p14="http://schemas.microsoft.com/office/powerpoint/2010/main" val="359883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BA1021-54ED-49DB-9AFF-730196907ADD}" type="slidenum">
              <a:rPr lang="en-US" smtClean="0"/>
              <a:t>1</a:t>
            </a:fld>
            <a:endParaRPr lang="en-US"/>
          </a:p>
        </p:txBody>
      </p:sp>
    </p:spTree>
    <p:extLst>
      <p:ext uri="{BB962C8B-B14F-4D97-AF65-F5344CB8AC3E}">
        <p14:creationId xmlns:p14="http://schemas.microsoft.com/office/powerpoint/2010/main" val="60391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11</a:t>
            </a:fld>
            <a:endParaRPr lang="en-US"/>
          </a:p>
        </p:txBody>
      </p:sp>
    </p:spTree>
    <p:extLst>
      <p:ext uri="{BB962C8B-B14F-4D97-AF65-F5344CB8AC3E}">
        <p14:creationId xmlns:p14="http://schemas.microsoft.com/office/powerpoint/2010/main" val="184306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12</a:t>
            </a:fld>
            <a:endParaRPr lang="en-US"/>
          </a:p>
        </p:txBody>
      </p:sp>
    </p:spTree>
    <p:extLst>
      <p:ext uri="{BB962C8B-B14F-4D97-AF65-F5344CB8AC3E}">
        <p14:creationId xmlns:p14="http://schemas.microsoft.com/office/powerpoint/2010/main" val="2682725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13</a:t>
            </a:fld>
            <a:endParaRPr lang="en-US"/>
          </a:p>
        </p:txBody>
      </p:sp>
    </p:spTree>
    <p:extLst>
      <p:ext uri="{BB962C8B-B14F-4D97-AF65-F5344CB8AC3E}">
        <p14:creationId xmlns:p14="http://schemas.microsoft.com/office/powerpoint/2010/main" val="3099977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14</a:t>
            </a:fld>
            <a:endParaRPr lang="en-US"/>
          </a:p>
        </p:txBody>
      </p:sp>
    </p:spTree>
    <p:extLst>
      <p:ext uri="{BB962C8B-B14F-4D97-AF65-F5344CB8AC3E}">
        <p14:creationId xmlns:p14="http://schemas.microsoft.com/office/powerpoint/2010/main" val="4104925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15</a:t>
            </a:fld>
            <a:endParaRPr lang="en-US"/>
          </a:p>
        </p:txBody>
      </p:sp>
    </p:spTree>
    <p:extLst>
      <p:ext uri="{BB962C8B-B14F-4D97-AF65-F5344CB8AC3E}">
        <p14:creationId xmlns:p14="http://schemas.microsoft.com/office/powerpoint/2010/main" val="838127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16</a:t>
            </a:fld>
            <a:endParaRPr lang="en-US"/>
          </a:p>
        </p:txBody>
      </p:sp>
    </p:spTree>
    <p:extLst>
      <p:ext uri="{BB962C8B-B14F-4D97-AF65-F5344CB8AC3E}">
        <p14:creationId xmlns:p14="http://schemas.microsoft.com/office/powerpoint/2010/main" val="3072250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17</a:t>
            </a:fld>
            <a:endParaRPr lang="en-US"/>
          </a:p>
        </p:txBody>
      </p:sp>
    </p:spTree>
    <p:extLst>
      <p:ext uri="{BB962C8B-B14F-4D97-AF65-F5344CB8AC3E}">
        <p14:creationId xmlns:p14="http://schemas.microsoft.com/office/powerpoint/2010/main" val="2425163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22</a:t>
            </a:fld>
            <a:endParaRPr lang="en-US"/>
          </a:p>
        </p:txBody>
      </p:sp>
    </p:spTree>
    <p:extLst>
      <p:ext uri="{BB962C8B-B14F-4D97-AF65-F5344CB8AC3E}">
        <p14:creationId xmlns:p14="http://schemas.microsoft.com/office/powerpoint/2010/main" val="1483673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23</a:t>
            </a:fld>
            <a:endParaRPr lang="en-US"/>
          </a:p>
        </p:txBody>
      </p:sp>
    </p:spTree>
    <p:extLst>
      <p:ext uri="{BB962C8B-B14F-4D97-AF65-F5344CB8AC3E}">
        <p14:creationId xmlns:p14="http://schemas.microsoft.com/office/powerpoint/2010/main" val="3668925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B2EF0-A824-4563-8AA7-69ADBA21F274}" type="slidenum">
              <a:rPr lang="en-US" smtClean="0"/>
              <a:t>2</a:t>
            </a:fld>
            <a:endParaRPr lang="en-US" dirty="0"/>
          </a:p>
        </p:txBody>
      </p:sp>
    </p:spTree>
    <p:extLst>
      <p:ext uri="{BB962C8B-B14F-4D97-AF65-F5344CB8AC3E}">
        <p14:creationId xmlns:p14="http://schemas.microsoft.com/office/powerpoint/2010/main" val="186732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9538" y="522288"/>
            <a:ext cx="3822700" cy="2867025"/>
          </a:xfrm>
        </p:spPr>
      </p:sp>
      <p:sp>
        <p:nvSpPr>
          <p:cNvPr id="3" name="Notes Placeholder 2"/>
          <p:cNvSpPr>
            <a:spLocks noGrp="1"/>
          </p:cNvSpPr>
          <p:nvPr>
            <p:ph type="body" idx="1"/>
          </p:nvPr>
        </p:nvSpPr>
        <p:spPr>
          <a:xfrm>
            <a:off x="686112" y="3589876"/>
            <a:ext cx="5485778" cy="5162825"/>
          </a:xfrm>
        </p:spPr>
        <p:txBody>
          <a:bodyPr>
            <a:normAutofit/>
          </a:bodyPr>
          <a:lstStyle/>
          <a:p>
            <a:pPr>
              <a:spcAft>
                <a:spcPts val="590"/>
              </a:spcAft>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D3990C30-9A0D-49CB-9D26-3CF025B7522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691215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5</a:t>
            </a:fld>
            <a:endParaRPr lang="en-US"/>
          </a:p>
        </p:txBody>
      </p:sp>
    </p:spTree>
    <p:extLst>
      <p:ext uri="{BB962C8B-B14F-4D97-AF65-F5344CB8AC3E}">
        <p14:creationId xmlns:p14="http://schemas.microsoft.com/office/powerpoint/2010/main" val="422443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6</a:t>
            </a:fld>
            <a:endParaRPr lang="en-US"/>
          </a:p>
        </p:txBody>
      </p:sp>
    </p:spTree>
    <p:extLst>
      <p:ext uri="{BB962C8B-B14F-4D97-AF65-F5344CB8AC3E}">
        <p14:creationId xmlns:p14="http://schemas.microsoft.com/office/powerpoint/2010/main" val="1399670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7</a:t>
            </a:fld>
            <a:endParaRPr lang="en-US"/>
          </a:p>
        </p:txBody>
      </p:sp>
    </p:spTree>
    <p:extLst>
      <p:ext uri="{BB962C8B-B14F-4D97-AF65-F5344CB8AC3E}">
        <p14:creationId xmlns:p14="http://schemas.microsoft.com/office/powerpoint/2010/main" val="3015885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8</a:t>
            </a:fld>
            <a:endParaRPr lang="en-US"/>
          </a:p>
        </p:txBody>
      </p:sp>
    </p:spTree>
    <p:extLst>
      <p:ext uri="{BB962C8B-B14F-4D97-AF65-F5344CB8AC3E}">
        <p14:creationId xmlns:p14="http://schemas.microsoft.com/office/powerpoint/2010/main" val="3192963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9</a:t>
            </a:fld>
            <a:endParaRPr lang="en-US"/>
          </a:p>
        </p:txBody>
      </p:sp>
    </p:spTree>
    <p:extLst>
      <p:ext uri="{BB962C8B-B14F-4D97-AF65-F5344CB8AC3E}">
        <p14:creationId xmlns:p14="http://schemas.microsoft.com/office/powerpoint/2010/main" val="3284092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BA1021-54ED-49DB-9AFF-730196907ADD}" type="slidenum">
              <a:rPr lang="en-US" smtClean="0"/>
              <a:t>10</a:t>
            </a:fld>
            <a:endParaRPr lang="en-US"/>
          </a:p>
        </p:txBody>
      </p:sp>
    </p:spTree>
    <p:extLst>
      <p:ext uri="{BB962C8B-B14F-4D97-AF65-F5344CB8AC3E}">
        <p14:creationId xmlns:p14="http://schemas.microsoft.com/office/powerpoint/2010/main" val="790752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ED6EFE-8043-DA48-A87B-C3A452F48F85}" type="datetimeFigureOut">
              <a:rPr lang="en-US" smtClean="0"/>
              <a:pPr/>
              <a:t>09/16/2022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26575" y="61261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ED6EFE-8043-DA48-A87B-C3A452F48F85}" type="datetimeFigureOut">
              <a:rPr lang="en-US" smtClean="0"/>
              <a:pPr/>
              <a:t>09/16/2022</a:t>
            </a:fld>
            <a:endParaRPr lang="en-US"/>
          </a:p>
        </p:txBody>
      </p:sp>
      <p:sp>
        <p:nvSpPr>
          <p:cNvPr id="5" name="Footer Placeholder 4"/>
          <p:cNvSpPr>
            <a:spLocks noGrp="1"/>
          </p:cNvSpPr>
          <p:nvPr>
            <p:ph type="ftr" sz="quarter" idx="3"/>
          </p:nvPr>
        </p:nvSpPr>
        <p:spPr>
          <a:xfrm>
            <a:off x="3124200" y="617378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280219" y="6173787"/>
            <a:ext cx="110029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B012-4B4C-0D4B-9961-39BAA1B684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7711" y="858179"/>
            <a:ext cx="8229600" cy="1932332"/>
          </a:xfrm>
        </p:spPr>
        <p:txBody>
          <a:bodyPr>
            <a:noAutofit/>
          </a:bodyPr>
          <a:lstStyle/>
          <a:p>
            <a:r>
              <a:rPr lang="en-US" sz="3600" dirty="0"/>
              <a:t>Overview of U.S. NRC Level 3 PRA Project Offsite Consequence Analysis</a:t>
            </a:r>
            <a:br>
              <a:rPr lang="en-US" sz="3600" dirty="0"/>
            </a:br>
            <a:r>
              <a:rPr lang="en-US" sz="3200" i="1" dirty="0"/>
              <a:t>Reactor At-Power Level 3 PRA for Internal Events and Floods </a:t>
            </a:r>
            <a:endParaRPr lang="en-US" sz="3600" i="1" dirty="0"/>
          </a:p>
        </p:txBody>
      </p:sp>
      <p:sp>
        <p:nvSpPr>
          <p:cNvPr id="3" name="Subtitle 2"/>
          <p:cNvSpPr>
            <a:spLocks noGrp="1"/>
          </p:cNvSpPr>
          <p:nvPr>
            <p:ph type="subTitle" idx="1"/>
          </p:nvPr>
        </p:nvSpPr>
        <p:spPr>
          <a:xfrm>
            <a:off x="1412111" y="3518452"/>
            <a:ext cx="6400800" cy="2493893"/>
          </a:xfrm>
        </p:spPr>
        <p:txBody>
          <a:bodyPr>
            <a:normAutofit fontScale="77500" lnSpcReduction="20000"/>
          </a:bodyPr>
          <a:lstStyle/>
          <a:p>
            <a:r>
              <a:rPr lang="en-US" b="1" dirty="0"/>
              <a:t>International MACCS User’s Group</a:t>
            </a:r>
          </a:p>
          <a:p>
            <a:r>
              <a:rPr lang="en-US" b="1" dirty="0"/>
              <a:t>September 19-21, 2022</a:t>
            </a:r>
          </a:p>
          <a:p>
            <a:endParaRPr lang="en-US" dirty="0"/>
          </a:p>
          <a:p>
            <a:r>
              <a:rPr lang="en-US" dirty="0"/>
              <a:t>K. Compton, A. Hathaway</a:t>
            </a:r>
            <a:br>
              <a:rPr lang="en-US" dirty="0"/>
            </a:br>
            <a:br>
              <a:rPr lang="en-US" dirty="0"/>
            </a:br>
            <a:r>
              <a:rPr lang="en-US" sz="2600" dirty="0"/>
              <a:t>Office of Nuclear Regulatory Research</a:t>
            </a:r>
          </a:p>
          <a:p>
            <a:r>
              <a:rPr lang="en-US" sz="2600" dirty="0"/>
              <a:t>U.S. Nuclear Regulatory Commission (NRC)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5767-CC15-C609-FC4F-B0B7DC553DB5}"/>
              </a:ext>
            </a:extLst>
          </p:cNvPr>
          <p:cNvSpPr>
            <a:spLocks noGrp="1"/>
          </p:cNvSpPr>
          <p:nvPr>
            <p:ph type="title"/>
          </p:nvPr>
        </p:nvSpPr>
        <p:spPr/>
        <p:txBody>
          <a:bodyPr>
            <a:normAutofit/>
          </a:bodyPr>
          <a:lstStyle/>
          <a:p>
            <a:r>
              <a:rPr lang="en-US" sz="3600" dirty="0"/>
              <a:t>Tabulated Consequence Measures </a:t>
            </a:r>
          </a:p>
        </p:txBody>
      </p:sp>
      <p:graphicFrame>
        <p:nvGraphicFramePr>
          <p:cNvPr id="5" name="Content Placeholder 4">
            <a:extLst>
              <a:ext uri="{FF2B5EF4-FFF2-40B4-BE49-F238E27FC236}">
                <a16:creationId xmlns:a16="http://schemas.microsoft.com/office/drawing/2014/main" id="{ABC5249A-810C-D062-DDAA-2AC908FC6D66}"/>
              </a:ext>
            </a:extLst>
          </p:cNvPr>
          <p:cNvGraphicFramePr>
            <a:graphicFrameLocks noGrp="1"/>
          </p:cNvGraphicFramePr>
          <p:nvPr>
            <p:ph idx="1"/>
            <p:extLst>
              <p:ext uri="{D42A27DB-BD31-4B8C-83A1-F6EECF244321}">
                <p14:modId xmlns:p14="http://schemas.microsoft.com/office/powerpoint/2010/main" val="1467541176"/>
              </p:ext>
            </p:extLst>
          </p:nvPr>
        </p:nvGraphicFramePr>
        <p:xfrm>
          <a:off x="457200" y="3446884"/>
          <a:ext cx="8032830" cy="2226423"/>
        </p:xfrm>
        <a:graphic>
          <a:graphicData uri="http://schemas.openxmlformats.org/drawingml/2006/table">
            <a:tbl>
              <a:tblPr firstRow="1" bandRow="1">
                <a:tableStyleId>{5C22544A-7EE6-4342-B048-85BDC9FD1C3A}</a:tableStyleId>
              </a:tblPr>
              <a:tblGrid>
                <a:gridCol w="3672321">
                  <a:extLst>
                    <a:ext uri="{9D8B030D-6E8A-4147-A177-3AD203B41FA5}">
                      <a16:colId xmlns:a16="http://schemas.microsoft.com/office/drawing/2014/main" val="3722372812"/>
                    </a:ext>
                  </a:extLst>
                </a:gridCol>
                <a:gridCol w="951764">
                  <a:extLst>
                    <a:ext uri="{9D8B030D-6E8A-4147-A177-3AD203B41FA5}">
                      <a16:colId xmlns:a16="http://schemas.microsoft.com/office/drawing/2014/main" val="1103155828"/>
                    </a:ext>
                  </a:extLst>
                </a:gridCol>
                <a:gridCol w="1557806">
                  <a:extLst>
                    <a:ext uri="{9D8B030D-6E8A-4147-A177-3AD203B41FA5}">
                      <a16:colId xmlns:a16="http://schemas.microsoft.com/office/drawing/2014/main" val="1929249848"/>
                    </a:ext>
                  </a:extLst>
                </a:gridCol>
                <a:gridCol w="1850939">
                  <a:extLst>
                    <a:ext uri="{9D8B030D-6E8A-4147-A177-3AD203B41FA5}">
                      <a16:colId xmlns:a16="http://schemas.microsoft.com/office/drawing/2014/main" val="692202444"/>
                    </a:ext>
                  </a:extLst>
                </a:gridCol>
              </a:tblGrid>
              <a:tr h="259805">
                <a:tc>
                  <a:txBody>
                    <a:bodyPr/>
                    <a:lstStyle/>
                    <a:p>
                      <a:pPr algn="l" fontAlgn="b"/>
                      <a:r>
                        <a:rPr lang="en-US" sz="1400" u="none" strike="noStrike" dirty="0">
                          <a:effectLst/>
                        </a:rPr>
                        <a:t>Measure</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MACCS Output Type</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Spatial Interval</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a:effectLst/>
                        </a:rPr>
                        <a:t>Units</a:t>
                      </a:r>
                      <a:endParaRPr lang="en-US" sz="1400" b="0" i="0" u="none" strike="noStrike">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2276022225"/>
                  </a:ext>
                </a:extLst>
              </a:tr>
              <a:tr h="131978">
                <a:tc>
                  <a:txBody>
                    <a:bodyPr/>
                    <a:lstStyle/>
                    <a:p>
                      <a:pPr algn="l" fontAlgn="b"/>
                      <a:r>
                        <a:rPr lang="en-US" sz="1400" u="none" strike="noStrike" dirty="0">
                          <a:effectLst/>
                        </a:rPr>
                        <a:t>Collective total effective dose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5</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0–50 and 0-100 mi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person-rem</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1207140189"/>
                  </a:ext>
                </a:extLst>
              </a:tr>
              <a:tr h="138527">
                <a:tc>
                  <a:txBody>
                    <a:bodyPr/>
                    <a:lstStyle/>
                    <a:p>
                      <a:pPr algn="l" fontAlgn="b"/>
                      <a:r>
                        <a:rPr lang="en-US" sz="1400" u="none" strike="noStrike" dirty="0">
                          <a:effectLst/>
                        </a:rPr>
                        <a:t>Total latent fatality cases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1</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0–50 and 0-100 mi</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persons </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3443205616"/>
                  </a:ext>
                </a:extLst>
              </a:tr>
              <a:tr h="138527">
                <a:tc>
                  <a:txBody>
                    <a:bodyPr/>
                    <a:lstStyle/>
                    <a:p>
                      <a:pPr algn="l" fontAlgn="b"/>
                      <a:r>
                        <a:rPr lang="en-US" sz="1400" u="none" strike="noStrike" dirty="0">
                          <a:effectLst/>
                        </a:rPr>
                        <a:t>Population-weighted individual latent fatality risk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8</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0–10 mi</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individual risk (unitless)</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4279015877"/>
                  </a:ext>
                </a:extLst>
              </a:tr>
              <a:tr h="138527">
                <a:tc>
                  <a:txBody>
                    <a:bodyPr/>
                    <a:lstStyle/>
                    <a:p>
                      <a:pPr algn="l" fontAlgn="b"/>
                      <a:r>
                        <a:rPr lang="en-US" sz="1400" u="none" strike="noStrike" dirty="0">
                          <a:effectLst/>
                        </a:rPr>
                        <a:t>Total early fatality cases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1</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0–50 mi</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persons </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4270044086"/>
                  </a:ext>
                </a:extLst>
              </a:tr>
              <a:tr h="150239">
                <a:tc>
                  <a:txBody>
                    <a:bodyPr/>
                    <a:lstStyle/>
                    <a:p>
                      <a:pPr algn="l" fontAlgn="b"/>
                      <a:r>
                        <a:rPr lang="en-US" sz="1400" u="none" strike="noStrike" dirty="0">
                          <a:effectLst/>
                        </a:rPr>
                        <a:t>Population-weighted individual early fatality </a:t>
                      </a:r>
                      <a:r>
                        <a:rPr lang="en-US" sz="1600" u="none" strike="noStrike" dirty="0">
                          <a:effectLst/>
                        </a:rPr>
                        <a:t>risk</a:t>
                      </a:r>
                      <a:r>
                        <a:rPr lang="en-US" sz="1400" u="none" strike="noStrike" dirty="0">
                          <a:effectLst/>
                        </a:rPr>
                        <a:t>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8</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0–1.8 mi</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individual risk (unitless)</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1097323406"/>
                  </a:ext>
                </a:extLst>
              </a:tr>
              <a:tr h="138527">
                <a:tc>
                  <a:txBody>
                    <a:bodyPr/>
                    <a:lstStyle/>
                    <a:p>
                      <a:pPr algn="l" fontAlgn="b"/>
                      <a:r>
                        <a:rPr lang="en-US" sz="1400" u="none" strike="noStrike" dirty="0">
                          <a:effectLst/>
                        </a:rPr>
                        <a:t>Area exceeding 555 </a:t>
                      </a:r>
                      <a:r>
                        <a:rPr lang="en-US" sz="1400" u="none" strike="noStrike" dirty="0" err="1">
                          <a:effectLst/>
                        </a:rPr>
                        <a:t>kBq</a:t>
                      </a:r>
                      <a:r>
                        <a:rPr lang="en-US" sz="1400" u="none" strike="noStrike" dirty="0">
                          <a:effectLst/>
                        </a:rPr>
                        <a:t>/m</a:t>
                      </a:r>
                      <a:r>
                        <a:rPr lang="en-US" sz="1400" u="none" strike="noStrike" baseline="30000" dirty="0">
                          <a:effectLst/>
                        </a:rPr>
                        <a:t>2</a:t>
                      </a:r>
                      <a:r>
                        <a:rPr lang="en-US" sz="1400" u="none" strike="noStrike" dirty="0">
                          <a:effectLst/>
                        </a:rPr>
                        <a:t> Cs-137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D</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0–50 and 0-100 mi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mi</a:t>
                      </a:r>
                      <a:r>
                        <a:rPr lang="en-US" sz="1400" u="none" strike="noStrike" baseline="30000" dirty="0">
                          <a:effectLst/>
                        </a:rPr>
                        <a:t>2</a:t>
                      </a:r>
                      <a:endParaRPr lang="en-US" sz="1400" b="0" i="0" u="none" strike="noStrike" baseline="30000"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2543064809"/>
                  </a:ext>
                </a:extLst>
              </a:tr>
              <a:tr h="138527">
                <a:tc>
                  <a:txBody>
                    <a:bodyPr/>
                    <a:lstStyle/>
                    <a:p>
                      <a:pPr algn="l" fontAlgn="b"/>
                      <a:r>
                        <a:rPr lang="en-US" sz="1400" u="none" strike="noStrike" dirty="0">
                          <a:effectLst/>
                        </a:rPr>
                        <a:t>Population relocated during intermediate phase </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14</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a:effectLst/>
                        </a:rPr>
                        <a:t>0–50 and 0-100 mi </a:t>
                      </a:r>
                      <a:endParaRPr lang="en-US" sz="1400" b="0" i="0" u="none" strike="noStrike">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persons</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2208737509"/>
                  </a:ext>
                </a:extLst>
              </a:tr>
              <a:tr h="138527">
                <a:tc>
                  <a:txBody>
                    <a:bodyPr/>
                    <a:lstStyle/>
                    <a:p>
                      <a:pPr algn="l" fontAlgn="b"/>
                      <a:r>
                        <a:rPr lang="en-US" sz="1400" u="none" strike="noStrike">
                          <a:effectLst/>
                        </a:rPr>
                        <a:t>Total economic costs </a:t>
                      </a:r>
                      <a:endParaRPr lang="en-US" sz="1400" b="0" i="0" u="none" strike="noStrike">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10</a:t>
                      </a:r>
                      <a:endParaRPr lang="en-US" sz="14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a:effectLst/>
                        </a:rPr>
                        <a:t>0–50 and 0-100 mi </a:t>
                      </a:r>
                      <a:endParaRPr lang="en-US" sz="1400" b="0" i="0" u="none" strike="noStrike">
                        <a:solidFill>
                          <a:srgbClr val="000000"/>
                        </a:solidFill>
                        <a:effectLst/>
                        <a:latin typeface="Arial" panose="020B0604020202020204" pitchFamily="34" charset="0"/>
                      </a:endParaRPr>
                    </a:p>
                  </a:txBody>
                  <a:tcPr marL="6927" marR="6927" marT="6927" marB="0" anchor="b"/>
                </a:tc>
                <a:tc>
                  <a:txBody>
                    <a:bodyPr/>
                    <a:lstStyle/>
                    <a:p>
                      <a:pPr algn="ctr" fontAlgn="b"/>
                      <a:r>
                        <a:rPr lang="en-US" sz="1400" u="none" strike="noStrike" dirty="0">
                          <a:effectLst/>
                        </a:rPr>
                        <a:t>2015$</a:t>
                      </a:r>
                      <a:endParaRPr lang="en-US" sz="14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1571377602"/>
                  </a:ext>
                </a:extLst>
              </a:tr>
            </a:tbl>
          </a:graphicData>
        </a:graphic>
      </p:graphicFrame>
      <p:sp>
        <p:nvSpPr>
          <p:cNvPr id="4" name="Slide Number Placeholder 3">
            <a:extLst>
              <a:ext uri="{FF2B5EF4-FFF2-40B4-BE49-F238E27FC236}">
                <a16:creationId xmlns:a16="http://schemas.microsoft.com/office/drawing/2014/main" id="{83B77527-9F15-9CF2-10A7-370402FE5AA8}"/>
              </a:ext>
            </a:extLst>
          </p:cNvPr>
          <p:cNvSpPr>
            <a:spLocks noGrp="1"/>
          </p:cNvSpPr>
          <p:nvPr>
            <p:ph type="sldNum" sz="quarter" idx="12"/>
          </p:nvPr>
        </p:nvSpPr>
        <p:spPr/>
        <p:txBody>
          <a:bodyPr/>
          <a:lstStyle/>
          <a:p>
            <a:fld id="{B980B012-4B4C-0D4B-9961-39BAA1B684BE}" type="slidenum">
              <a:rPr lang="en-US" smtClean="0"/>
              <a:pPr/>
              <a:t>10</a:t>
            </a:fld>
            <a:endParaRPr lang="en-US"/>
          </a:p>
        </p:txBody>
      </p:sp>
      <p:sp>
        <p:nvSpPr>
          <p:cNvPr id="6" name="Content Placeholder 2">
            <a:extLst>
              <a:ext uri="{FF2B5EF4-FFF2-40B4-BE49-F238E27FC236}">
                <a16:creationId xmlns:a16="http://schemas.microsoft.com/office/drawing/2014/main" id="{A67D5F94-3491-29F7-01B9-7D0121F85BA3}"/>
              </a:ext>
            </a:extLst>
          </p:cNvPr>
          <p:cNvSpPr txBox="1">
            <a:spLocks/>
          </p:cNvSpPr>
          <p:nvPr/>
        </p:nvSpPr>
        <p:spPr>
          <a:xfrm>
            <a:off x="457200" y="1600200"/>
            <a:ext cx="8229600" cy="1664122"/>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600"/>
              </a:spcBef>
            </a:pPr>
            <a:r>
              <a:rPr lang="en-US" sz="1800" dirty="0"/>
              <a:t>MACCS can produce many types of consequence measures (see Section 3.7 of NRC 2022g).</a:t>
            </a:r>
          </a:p>
          <a:p>
            <a:pPr>
              <a:spcBef>
                <a:spcPts val="600"/>
              </a:spcBef>
            </a:pPr>
            <a:r>
              <a:rPr lang="en-US" sz="1800" dirty="0"/>
              <a:t>A diverse set of consequence measures spanning a variety of impacts is tabulated for use in the risk integration analyses documented in Section 5 of NRC 2022g.</a:t>
            </a:r>
          </a:p>
          <a:p>
            <a:pPr>
              <a:spcBef>
                <a:spcPts val="600"/>
              </a:spcBef>
            </a:pPr>
            <a:r>
              <a:rPr lang="en-US" sz="1800" dirty="0"/>
              <a:t>Additional intermediate results related to these measures are included in each subsection of Section 4 of NRC 2022g for interpretative purposes.</a:t>
            </a:r>
          </a:p>
          <a:p>
            <a:pPr marL="0" indent="0">
              <a:buFont typeface="Arial"/>
              <a:buNone/>
            </a:pPr>
            <a:endParaRPr lang="en-US" dirty="0"/>
          </a:p>
        </p:txBody>
      </p:sp>
    </p:spTree>
    <p:extLst>
      <p:ext uri="{BB962C8B-B14F-4D97-AF65-F5344CB8AC3E}">
        <p14:creationId xmlns:p14="http://schemas.microsoft.com/office/powerpoint/2010/main" val="1032444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6FFB1-4673-C32C-0478-1CC8D0473318}"/>
              </a:ext>
            </a:extLst>
          </p:cNvPr>
          <p:cNvSpPr>
            <a:spLocks noGrp="1"/>
          </p:cNvSpPr>
          <p:nvPr>
            <p:ph type="title"/>
          </p:nvPr>
        </p:nvSpPr>
        <p:spPr/>
        <p:txBody>
          <a:bodyPr>
            <a:normAutofit/>
          </a:bodyPr>
          <a:lstStyle/>
          <a:p>
            <a:r>
              <a:rPr lang="en-US" sz="3600" dirty="0"/>
              <a:t>Treatment of Uncertainty</a:t>
            </a:r>
          </a:p>
        </p:txBody>
      </p:sp>
      <p:sp>
        <p:nvSpPr>
          <p:cNvPr id="3" name="Content Placeholder 2">
            <a:extLst>
              <a:ext uri="{FF2B5EF4-FFF2-40B4-BE49-F238E27FC236}">
                <a16:creationId xmlns:a16="http://schemas.microsoft.com/office/drawing/2014/main" id="{0978EA27-BE05-E409-146D-F4C2C81B654B}"/>
              </a:ext>
            </a:extLst>
          </p:cNvPr>
          <p:cNvSpPr>
            <a:spLocks noGrp="1"/>
          </p:cNvSpPr>
          <p:nvPr>
            <p:ph idx="1"/>
          </p:nvPr>
        </p:nvSpPr>
        <p:spPr>
          <a:xfrm>
            <a:off x="457200" y="1600201"/>
            <a:ext cx="8229600" cy="4271790"/>
          </a:xfrm>
        </p:spPr>
        <p:txBody>
          <a:bodyPr>
            <a:normAutofit fontScale="55000" lnSpcReduction="20000"/>
          </a:bodyPr>
          <a:lstStyle/>
          <a:p>
            <a:pPr marL="0" indent="0">
              <a:buNone/>
            </a:pPr>
            <a:r>
              <a:rPr lang="en-US" dirty="0"/>
              <a:t>Uncertainty was addressed by</a:t>
            </a:r>
          </a:p>
          <a:p>
            <a:r>
              <a:rPr lang="en-US" sz="2900" dirty="0"/>
              <a:t>Including a qualitative discussion of uncertainties in input parameters.</a:t>
            </a:r>
          </a:p>
          <a:p>
            <a:r>
              <a:rPr lang="en-US" sz="2900" dirty="0"/>
              <a:t>Developing lists of candidate sensitivity analyses.</a:t>
            </a:r>
          </a:p>
          <a:p>
            <a:r>
              <a:rPr lang="en-US" sz="2900" dirty="0"/>
              <a:t>Performance of selected sensitivity analyses.</a:t>
            </a:r>
          </a:p>
          <a:p>
            <a:pPr marL="0" indent="0">
              <a:buNone/>
            </a:pPr>
            <a:endParaRPr lang="en-US" dirty="0"/>
          </a:p>
          <a:p>
            <a:pPr marL="0" indent="0">
              <a:buNone/>
            </a:pPr>
            <a:r>
              <a:rPr lang="en-US" dirty="0"/>
              <a:t>Sensitivity cases selected for quantification include:</a:t>
            </a:r>
          </a:p>
          <a:p>
            <a:r>
              <a:rPr lang="en-US" dirty="0"/>
              <a:t>ME_2: Meteorological Sampling</a:t>
            </a:r>
          </a:p>
          <a:p>
            <a:pPr lvl="1"/>
            <a:r>
              <a:rPr lang="en-US" sz="2900" dirty="0"/>
              <a:t>Examines the effect of sampling only a subset of weather trials</a:t>
            </a:r>
          </a:p>
          <a:p>
            <a:pPr lvl="1"/>
            <a:r>
              <a:rPr lang="en-US" sz="2900" dirty="0"/>
              <a:t>Provides a reference comparison case for sensitivity cases RE_4 and HE_2 </a:t>
            </a:r>
          </a:p>
          <a:p>
            <a:r>
              <a:rPr lang="en-US" dirty="0"/>
              <a:t>RE_4: Accident Termination Time</a:t>
            </a:r>
          </a:p>
          <a:p>
            <a:pPr lvl="1"/>
            <a:r>
              <a:rPr lang="en-US" sz="2900" dirty="0"/>
              <a:t>Examines the impact of terminating radiological releases 36 hours after SAMG entry</a:t>
            </a:r>
          </a:p>
          <a:p>
            <a:r>
              <a:rPr lang="en-US" dirty="0"/>
              <a:t>HE_2: Low-Dose Cancer Risk Estimation</a:t>
            </a:r>
          </a:p>
          <a:p>
            <a:pPr lvl="1"/>
            <a:r>
              <a:rPr lang="en-US" sz="2900" dirty="0"/>
              <a:t>Examines the cancer risks arising only from moderate or high doses</a:t>
            </a:r>
          </a:p>
          <a:p>
            <a:pPr lvl="1"/>
            <a:r>
              <a:rPr lang="en-US" sz="2900" dirty="0"/>
              <a:t>Uses a model that estimates cancer risk based only on annual individual doses greater than 0.05 </a:t>
            </a:r>
            <a:r>
              <a:rPr lang="en-US" sz="2900" dirty="0" err="1"/>
              <a:t>Sv</a:t>
            </a:r>
            <a:r>
              <a:rPr lang="en-US" sz="2900" dirty="0"/>
              <a:t> (5 rem) or lifetime individual doses greater than 0.1 </a:t>
            </a:r>
            <a:r>
              <a:rPr lang="en-US" sz="2900" dirty="0" err="1"/>
              <a:t>Sv</a:t>
            </a:r>
            <a:r>
              <a:rPr lang="en-US" sz="2900" dirty="0"/>
              <a:t> (10 rem)</a:t>
            </a:r>
          </a:p>
        </p:txBody>
      </p:sp>
      <p:sp>
        <p:nvSpPr>
          <p:cNvPr id="4" name="Slide Number Placeholder 3">
            <a:extLst>
              <a:ext uri="{FF2B5EF4-FFF2-40B4-BE49-F238E27FC236}">
                <a16:creationId xmlns:a16="http://schemas.microsoft.com/office/drawing/2014/main" id="{F53FF332-63BF-8B12-2CB1-F2F05B117284}"/>
              </a:ext>
            </a:extLst>
          </p:cNvPr>
          <p:cNvSpPr>
            <a:spLocks noGrp="1"/>
          </p:cNvSpPr>
          <p:nvPr>
            <p:ph type="sldNum" sz="quarter" idx="12"/>
          </p:nvPr>
        </p:nvSpPr>
        <p:spPr/>
        <p:txBody>
          <a:bodyPr/>
          <a:lstStyle/>
          <a:p>
            <a:fld id="{B980B012-4B4C-0D4B-9961-39BAA1B684BE}" type="slidenum">
              <a:rPr lang="en-US" smtClean="0"/>
              <a:pPr/>
              <a:t>11</a:t>
            </a:fld>
            <a:endParaRPr lang="en-US"/>
          </a:p>
        </p:txBody>
      </p:sp>
    </p:spTree>
    <p:extLst>
      <p:ext uri="{BB962C8B-B14F-4D97-AF65-F5344CB8AC3E}">
        <p14:creationId xmlns:p14="http://schemas.microsoft.com/office/powerpoint/2010/main" val="2900084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C190A-0DDF-4BFA-8F17-498A1B8F64E5}"/>
              </a:ext>
            </a:extLst>
          </p:cNvPr>
          <p:cNvSpPr>
            <a:spLocks noGrp="1"/>
          </p:cNvSpPr>
          <p:nvPr>
            <p:ph type="title"/>
          </p:nvPr>
        </p:nvSpPr>
        <p:spPr/>
        <p:txBody>
          <a:bodyPr>
            <a:normAutofit/>
          </a:bodyPr>
          <a:lstStyle/>
          <a:p>
            <a:r>
              <a:rPr lang="en-US" sz="3600" dirty="0"/>
              <a:t>Impact of Weather Year Selection</a:t>
            </a:r>
          </a:p>
        </p:txBody>
      </p:sp>
      <p:sp>
        <p:nvSpPr>
          <p:cNvPr id="5" name="Content Placeholder 4">
            <a:extLst>
              <a:ext uri="{FF2B5EF4-FFF2-40B4-BE49-F238E27FC236}">
                <a16:creationId xmlns:a16="http://schemas.microsoft.com/office/drawing/2014/main" id="{E6726864-7AE8-4668-A912-DB68082A94C7}"/>
              </a:ext>
            </a:extLst>
          </p:cNvPr>
          <p:cNvSpPr>
            <a:spLocks noGrp="1"/>
          </p:cNvSpPr>
          <p:nvPr>
            <p:ph idx="1"/>
          </p:nvPr>
        </p:nvSpPr>
        <p:spPr>
          <a:xfrm>
            <a:off x="457200" y="1417638"/>
            <a:ext cx="8015468" cy="1276622"/>
          </a:xfrm>
        </p:spPr>
        <p:txBody>
          <a:bodyPr>
            <a:normAutofit/>
          </a:bodyPr>
          <a:lstStyle/>
          <a:p>
            <a:r>
              <a:rPr lang="en-US" sz="1400" dirty="0"/>
              <a:t>Figures showing relative contribution of weather bins and release categories to mean suggest that for all impacts except early health effects, no weather conditions contribute disproportionately to mean values.</a:t>
            </a:r>
          </a:p>
          <a:p>
            <a:r>
              <a:rPr lang="en-US" sz="1400" dirty="0"/>
              <a:t>See section 6.5.3 of NUREG/CR-7245, which showed variations of less than 10% in individual latent fatality risk with variations in the weather year chosen for sampling.</a:t>
            </a:r>
          </a:p>
        </p:txBody>
      </p:sp>
      <p:sp>
        <p:nvSpPr>
          <p:cNvPr id="3" name="Rectangle 2">
            <a:extLst>
              <a:ext uri="{FF2B5EF4-FFF2-40B4-BE49-F238E27FC236}">
                <a16:creationId xmlns:a16="http://schemas.microsoft.com/office/drawing/2014/main" id="{314E51A9-AF40-5A81-0BF8-F667FBD7E25F}"/>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224">
            <a:extLst>
              <a:ext uri="{FF2B5EF4-FFF2-40B4-BE49-F238E27FC236}">
                <a16:creationId xmlns:a16="http://schemas.microsoft.com/office/drawing/2014/main" id="{865AB35A-4298-6015-FBF5-2CACBC8C6E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90" y="2730696"/>
            <a:ext cx="3750190" cy="258589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159B92E-D7D5-CDEC-93DA-FE34596D653A}"/>
              </a:ext>
            </a:extLst>
          </p:cNvPr>
          <p:cNvSpPr>
            <a:spLocks noChangeArrowheads="1"/>
          </p:cNvSpPr>
          <p:nvPr/>
        </p:nvSpPr>
        <p:spPr bwMode="auto">
          <a:xfrm>
            <a:off x="381964" y="5325278"/>
            <a:ext cx="389186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Relative contribution of weather bins and release categories to mean (across all weather trials) population-weighted individual latent fatality risk within 10 miles</a:t>
            </a:r>
            <a:endParaRPr kumimoji="0" lang="en-US" altLang="en-US" sz="2000" b="1" i="0" u="none" strike="noStrike" cap="none" normalizeH="0" baseline="0" dirty="0">
              <a:ln>
                <a:noFill/>
              </a:ln>
              <a:solidFill>
                <a:schemeClr val="tx1"/>
              </a:solidFill>
              <a:effectLst/>
              <a:latin typeface="+mn-lt"/>
            </a:endParaRPr>
          </a:p>
        </p:txBody>
      </p:sp>
      <p:sp>
        <p:nvSpPr>
          <p:cNvPr id="6" name="Rectangle 5">
            <a:extLst>
              <a:ext uri="{FF2B5EF4-FFF2-40B4-BE49-F238E27FC236}">
                <a16:creationId xmlns:a16="http://schemas.microsoft.com/office/drawing/2014/main" id="{8C7A0652-F972-0370-F2D7-EBB6D8BF4096}"/>
              </a:ext>
            </a:extLst>
          </p:cNvPr>
          <p:cNvSpPr>
            <a:spLocks noChangeArrowheads="1"/>
          </p:cNvSpPr>
          <p:nvPr/>
        </p:nvSpPr>
        <p:spPr bwMode="auto">
          <a:xfrm>
            <a:off x="0" y="186048"/>
            <a:ext cx="5635817" cy="271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076" name="Picture 88">
            <a:extLst>
              <a:ext uri="{FF2B5EF4-FFF2-40B4-BE49-F238E27FC236}">
                <a16:creationId xmlns:a16="http://schemas.microsoft.com/office/drawing/2014/main" id="{92A67CB6-1720-ECF1-B7C3-F619FDED11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9768" y="2730696"/>
            <a:ext cx="3727371" cy="258625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1441700-804A-701B-2BDA-75E94D2FF621}"/>
              </a:ext>
            </a:extLst>
          </p:cNvPr>
          <p:cNvSpPr>
            <a:spLocks noChangeArrowheads="1"/>
          </p:cNvSpPr>
          <p:nvPr/>
        </p:nvSpPr>
        <p:spPr bwMode="auto">
          <a:xfrm>
            <a:off x="4549768" y="5292198"/>
            <a:ext cx="38890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Relative contribution of weather bins and release categories to mean (across all weather trials) population-weighted individual early fatality risk within 1.8 miles</a:t>
            </a:r>
            <a:endParaRPr kumimoji="0" lang="en-US" altLang="en-US" sz="2000" b="1" i="0" u="none" strike="noStrike" cap="none" normalizeH="0" baseline="0" dirty="0">
              <a:ln>
                <a:noFill/>
              </a:ln>
              <a:solidFill>
                <a:schemeClr val="tx1"/>
              </a:solidFill>
              <a:effectLst/>
              <a:latin typeface="+mn-lt"/>
            </a:endParaRPr>
          </a:p>
        </p:txBody>
      </p:sp>
      <p:sp>
        <p:nvSpPr>
          <p:cNvPr id="11" name="Slide Number Placeholder 3">
            <a:extLst>
              <a:ext uri="{FF2B5EF4-FFF2-40B4-BE49-F238E27FC236}">
                <a16:creationId xmlns:a16="http://schemas.microsoft.com/office/drawing/2014/main" id="{44E7CD44-76F6-2B8C-181F-0751916A0230}"/>
              </a:ext>
            </a:extLst>
          </p:cNvPr>
          <p:cNvSpPr txBox="1">
            <a:spLocks/>
          </p:cNvSpPr>
          <p:nvPr/>
        </p:nvSpPr>
        <p:spPr>
          <a:xfrm>
            <a:off x="6280219" y="6173787"/>
            <a:ext cx="110029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80B012-4B4C-0D4B-9961-39BAA1B684BE}" type="slidenum">
              <a:rPr lang="en-US" smtClean="0"/>
              <a:pPr/>
              <a:t>12</a:t>
            </a:fld>
            <a:endParaRPr lang="en-US"/>
          </a:p>
        </p:txBody>
      </p:sp>
    </p:spTree>
    <p:extLst>
      <p:ext uri="{BB962C8B-B14F-4D97-AF65-F5344CB8AC3E}">
        <p14:creationId xmlns:p14="http://schemas.microsoft.com/office/powerpoint/2010/main" val="1695919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a:xfrm>
            <a:off x="0" y="319088"/>
            <a:ext cx="9144000" cy="1143000"/>
          </a:xfrm>
        </p:spPr>
        <p:txBody>
          <a:bodyPr>
            <a:noAutofit/>
          </a:bodyPr>
          <a:lstStyle/>
          <a:p>
            <a:r>
              <a:rPr lang="en-US" sz="3600" dirty="0"/>
              <a:t>Mean Size of Population Receiving Individual Early Phase Total Effective Dose Levels</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13</a:t>
            </a:fld>
            <a:endParaRPr lang="en-US"/>
          </a:p>
        </p:txBody>
      </p:sp>
      <p:graphicFrame>
        <p:nvGraphicFramePr>
          <p:cNvPr id="5" name="Table 4">
            <a:extLst>
              <a:ext uri="{FF2B5EF4-FFF2-40B4-BE49-F238E27FC236}">
                <a16:creationId xmlns:a16="http://schemas.microsoft.com/office/drawing/2014/main" id="{D5C916A0-9356-F235-63BC-618CB97CD7EF}"/>
              </a:ext>
            </a:extLst>
          </p:cNvPr>
          <p:cNvGraphicFramePr>
            <a:graphicFrameLocks noGrp="1"/>
          </p:cNvGraphicFramePr>
          <p:nvPr>
            <p:extLst>
              <p:ext uri="{D42A27DB-BD31-4B8C-83A1-F6EECF244321}">
                <p14:modId xmlns:p14="http://schemas.microsoft.com/office/powerpoint/2010/main" val="3586096327"/>
              </p:ext>
            </p:extLst>
          </p:nvPr>
        </p:nvGraphicFramePr>
        <p:xfrm>
          <a:off x="3727048" y="1909878"/>
          <a:ext cx="4945668" cy="3409599"/>
        </p:xfrm>
        <a:graphic>
          <a:graphicData uri="http://schemas.openxmlformats.org/drawingml/2006/table">
            <a:tbl>
              <a:tblPr firstRow="1" firstCol="1" bandRow="1">
                <a:tableStyleId>{5C22544A-7EE6-4342-B048-85BDC9FD1C3A}</a:tableStyleId>
              </a:tblPr>
              <a:tblGrid>
                <a:gridCol w="1236417">
                  <a:extLst>
                    <a:ext uri="{9D8B030D-6E8A-4147-A177-3AD203B41FA5}">
                      <a16:colId xmlns:a16="http://schemas.microsoft.com/office/drawing/2014/main" val="1868713395"/>
                    </a:ext>
                  </a:extLst>
                </a:gridCol>
                <a:gridCol w="1139673">
                  <a:extLst>
                    <a:ext uri="{9D8B030D-6E8A-4147-A177-3AD203B41FA5}">
                      <a16:colId xmlns:a16="http://schemas.microsoft.com/office/drawing/2014/main" val="2679973889"/>
                    </a:ext>
                  </a:extLst>
                </a:gridCol>
                <a:gridCol w="1435260">
                  <a:extLst>
                    <a:ext uri="{9D8B030D-6E8A-4147-A177-3AD203B41FA5}">
                      <a16:colId xmlns:a16="http://schemas.microsoft.com/office/drawing/2014/main" val="2452868124"/>
                    </a:ext>
                  </a:extLst>
                </a:gridCol>
                <a:gridCol w="1134318">
                  <a:extLst>
                    <a:ext uri="{9D8B030D-6E8A-4147-A177-3AD203B41FA5}">
                      <a16:colId xmlns:a16="http://schemas.microsoft.com/office/drawing/2014/main" val="2640336683"/>
                    </a:ext>
                  </a:extLst>
                </a:gridCol>
              </a:tblGrid>
              <a:tr h="330392">
                <a:tc>
                  <a:txBody>
                    <a:bodyPr/>
                    <a:lstStyle/>
                    <a:p>
                      <a:pPr algn="l" fontAlgn="b"/>
                      <a:r>
                        <a:rPr lang="en-US" sz="1200" u="none" strike="noStrike" dirty="0">
                          <a:effectLst/>
                        </a:rPr>
                        <a:t>Release Category</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b"/>
                      <a:r>
                        <a:rPr lang="en-US" sz="1200" u="none" strike="noStrike" dirty="0">
                          <a:effectLst/>
                        </a:rPr>
                        <a:t>Low Dose</a:t>
                      </a:r>
                      <a:br>
                        <a:rPr lang="en-US" sz="1200" u="none" strike="noStrike" dirty="0">
                          <a:effectLst/>
                        </a:rPr>
                      </a:br>
                      <a:r>
                        <a:rPr lang="en-US" sz="1200" u="none" strike="noStrike" dirty="0">
                          <a:effectLst/>
                        </a:rPr>
                        <a:t> (1-10 rem)</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b"/>
                      <a:r>
                        <a:rPr lang="en-US" sz="1200" u="none" strike="noStrike" dirty="0">
                          <a:effectLst/>
                        </a:rPr>
                        <a:t>Moderate  Dose</a:t>
                      </a:r>
                      <a:br>
                        <a:rPr lang="en-US" sz="1200" u="none" strike="noStrike" dirty="0">
                          <a:effectLst/>
                        </a:rPr>
                      </a:br>
                      <a:r>
                        <a:rPr lang="en-US" sz="1200" u="none" strike="noStrike" dirty="0">
                          <a:effectLst/>
                        </a:rPr>
                        <a:t>(10-100 rem)</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b"/>
                      <a:r>
                        <a:rPr lang="en-US" sz="1200" u="none" strike="noStrike" dirty="0">
                          <a:effectLst/>
                        </a:rPr>
                        <a:t>High  Dose</a:t>
                      </a:r>
                      <a:br>
                        <a:rPr lang="en-US" sz="1200" u="none" strike="noStrike" dirty="0">
                          <a:effectLst/>
                        </a:rPr>
                      </a:br>
                      <a:r>
                        <a:rPr lang="en-US" sz="1200" u="none" strike="noStrike" dirty="0">
                          <a:effectLst/>
                        </a:rPr>
                        <a:t>(&gt; 100 rem)</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202179960"/>
                  </a:ext>
                </a:extLst>
              </a:tr>
              <a:tr h="167509">
                <a:tc>
                  <a:txBody>
                    <a:bodyPr/>
                    <a:lstStyle/>
                    <a:p>
                      <a:pPr algn="l" fontAlgn="b"/>
                      <a:r>
                        <a:rPr lang="en-US" sz="1200" u="none" strike="noStrike" dirty="0">
                          <a:effectLst/>
                        </a:rPr>
                        <a:t>V-F</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52,000</a:t>
                      </a:r>
                    </a:p>
                  </a:txBody>
                  <a:tcPr marL="6927" marR="6927" marT="6927" marB="0" anchor="b"/>
                </a:tc>
                <a:tc>
                  <a:txBody>
                    <a:bodyPr/>
                    <a:lstStyle/>
                    <a:p>
                      <a:pPr algn="ctr" fontAlgn="b"/>
                      <a:r>
                        <a:rPr lang="en-US" sz="1200" b="0" i="0" u="none" strike="noStrike" dirty="0">
                          <a:solidFill>
                            <a:srgbClr val="000000"/>
                          </a:solidFill>
                          <a:effectLst/>
                          <a:latin typeface="+mn-lt"/>
                        </a:rPr>
                        <a:t>860</a:t>
                      </a:r>
                    </a:p>
                  </a:txBody>
                  <a:tcPr marL="6927" marR="6927" marT="6927" marB="0" anchor="b"/>
                </a:tc>
                <a:tc>
                  <a:txBody>
                    <a:bodyPr/>
                    <a:lstStyle/>
                    <a:p>
                      <a:pPr algn="ctr" fontAlgn="b"/>
                      <a:r>
                        <a:rPr lang="en-US" sz="1200" b="0" i="0" u="none" strike="noStrike" dirty="0">
                          <a:solidFill>
                            <a:srgbClr val="000000"/>
                          </a:solidFill>
                          <a:effectLst/>
                          <a:latin typeface="+mn-lt"/>
                        </a:rPr>
                        <a:t>1.2</a:t>
                      </a:r>
                    </a:p>
                  </a:txBody>
                  <a:tcPr marL="6927" marR="6927" marT="6927" marB="0" anchor="b"/>
                </a:tc>
                <a:extLst>
                  <a:ext uri="{0D108BD9-81ED-4DB2-BD59-A6C34878D82A}">
                    <a16:rowId xmlns:a16="http://schemas.microsoft.com/office/drawing/2014/main" val="28837552"/>
                  </a:ext>
                </a:extLst>
              </a:tr>
              <a:tr h="167509">
                <a:tc>
                  <a:txBody>
                    <a:bodyPr/>
                    <a:lstStyle/>
                    <a:p>
                      <a:pPr algn="l" fontAlgn="b"/>
                      <a:r>
                        <a:rPr lang="en-US" sz="1200" u="none" strike="noStrike" dirty="0">
                          <a:effectLst/>
                        </a:rPr>
                        <a:t>V-F-SC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43,000</a:t>
                      </a:r>
                    </a:p>
                  </a:txBody>
                  <a:tcPr marL="6927" marR="6927" marT="6927" marB="0" anchor="b"/>
                </a:tc>
                <a:tc>
                  <a:txBody>
                    <a:bodyPr/>
                    <a:lstStyle/>
                    <a:p>
                      <a:pPr algn="ctr" fontAlgn="b"/>
                      <a:r>
                        <a:rPr lang="en-US" sz="1200" b="0" i="0" u="none" strike="noStrike">
                          <a:solidFill>
                            <a:srgbClr val="000000"/>
                          </a:solidFill>
                          <a:effectLst/>
                          <a:latin typeface="+mn-lt"/>
                        </a:rPr>
                        <a:t>650</a:t>
                      </a:r>
                    </a:p>
                  </a:txBody>
                  <a:tcPr marL="6927" marR="6927" marT="6927" marB="0" anchor="b"/>
                </a:tc>
                <a:tc>
                  <a:txBody>
                    <a:bodyPr/>
                    <a:lstStyle/>
                    <a:p>
                      <a:pPr algn="ctr" fontAlgn="b"/>
                      <a:r>
                        <a:rPr lang="en-US" sz="1200" b="0" i="0" u="none" strike="noStrike">
                          <a:solidFill>
                            <a:srgbClr val="000000"/>
                          </a:solidFill>
                          <a:effectLst/>
                          <a:latin typeface="+mn-lt"/>
                        </a:rPr>
                        <a:t>1.1</a:t>
                      </a:r>
                    </a:p>
                  </a:txBody>
                  <a:tcPr marL="6927" marR="6927" marT="6927" marB="0" anchor="b"/>
                </a:tc>
                <a:extLst>
                  <a:ext uri="{0D108BD9-81ED-4DB2-BD59-A6C34878D82A}">
                    <a16:rowId xmlns:a16="http://schemas.microsoft.com/office/drawing/2014/main" val="1439541682"/>
                  </a:ext>
                </a:extLst>
              </a:tr>
              <a:tr h="167509">
                <a:tc>
                  <a:txBody>
                    <a:bodyPr/>
                    <a:lstStyle/>
                    <a:p>
                      <a:pPr algn="l" fontAlgn="b"/>
                      <a:r>
                        <a:rPr lang="en-US" sz="1200" u="none" strike="noStrike" dirty="0">
                          <a:effectLst/>
                        </a:rPr>
                        <a:t>V</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693862877"/>
                  </a:ext>
                </a:extLst>
              </a:tr>
              <a:tr h="167509">
                <a:tc>
                  <a:txBody>
                    <a:bodyPr/>
                    <a:lstStyle/>
                    <a:p>
                      <a:pPr algn="l" fontAlgn="b"/>
                      <a:r>
                        <a:rPr lang="en-US" sz="1200" u="none" strike="noStrike" dirty="0">
                          <a:effectLst/>
                        </a:rPr>
                        <a:t>SGTR-O</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70,000</a:t>
                      </a:r>
                    </a:p>
                  </a:txBody>
                  <a:tcPr marL="6927" marR="6927" marT="6927" marB="0" anchor="b"/>
                </a:tc>
                <a:tc>
                  <a:txBody>
                    <a:bodyPr/>
                    <a:lstStyle/>
                    <a:p>
                      <a:pPr algn="ctr" fontAlgn="b"/>
                      <a:r>
                        <a:rPr lang="en-US" sz="1200" b="0" i="0" u="none" strike="noStrike">
                          <a:solidFill>
                            <a:srgbClr val="000000"/>
                          </a:solidFill>
                          <a:effectLst/>
                          <a:latin typeface="+mn-lt"/>
                        </a:rPr>
                        <a:t>260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extLst>
                  <a:ext uri="{0D108BD9-81ED-4DB2-BD59-A6C34878D82A}">
                    <a16:rowId xmlns:a16="http://schemas.microsoft.com/office/drawing/2014/main" val="3930884421"/>
                  </a:ext>
                </a:extLst>
              </a:tr>
              <a:tr h="167509">
                <a:tc>
                  <a:txBody>
                    <a:bodyPr/>
                    <a:lstStyle/>
                    <a:p>
                      <a:pPr algn="l" fontAlgn="b"/>
                      <a:r>
                        <a:rPr lang="en-US" sz="1200" u="none" strike="noStrike" dirty="0">
                          <a:effectLst/>
                        </a:rPr>
                        <a:t>SGTR-O-SC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280</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3086908248"/>
                  </a:ext>
                </a:extLst>
              </a:tr>
              <a:tr h="167509">
                <a:tc>
                  <a:txBody>
                    <a:bodyPr/>
                    <a:lstStyle/>
                    <a:p>
                      <a:pPr algn="l" fontAlgn="b"/>
                      <a:r>
                        <a:rPr lang="en-US" sz="1200" u="none" strike="noStrike" dirty="0">
                          <a:effectLst/>
                        </a:rPr>
                        <a:t>SGTR-C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90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2384576834"/>
                  </a:ext>
                </a:extLst>
              </a:tr>
              <a:tr h="167509">
                <a:tc>
                  <a:txBody>
                    <a:bodyPr/>
                    <a:lstStyle/>
                    <a:p>
                      <a:pPr algn="l" fontAlgn="b"/>
                      <a:r>
                        <a:rPr lang="en-US" sz="1200" u="none" strike="noStrike" dirty="0">
                          <a:effectLst/>
                        </a:rPr>
                        <a:t>ISGTR</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41,000</a:t>
                      </a:r>
                    </a:p>
                  </a:txBody>
                  <a:tcPr marL="6927" marR="6927" marT="6927" marB="0" anchor="b"/>
                </a:tc>
                <a:tc>
                  <a:txBody>
                    <a:bodyPr/>
                    <a:lstStyle/>
                    <a:p>
                      <a:pPr algn="ctr" fontAlgn="b"/>
                      <a:r>
                        <a:rPr lang="en-US" sz="1200" b="0" i="0" u="none" strike="noStrike" dirty="0">
                          <a:solidFill>
                            <a:srgbClr val="000000"/>
                          </a:solidFill>
                          <a:effectLst/>
                          <a:latin typeface="+mn-lt"/>
                        </a:rPr>
                        <a:t>66</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2507769034"/>
                  </a:ext>
                </a:extLst>
              </a:tr>
              <a:tr h="167509">
                <a:tc>
                  <a:txBody>
                    <a:bodyPr/>
                    <a:lstStyle/>
                    <a:p>
                      <a:pPr algn="l" fontAlgn="b"/>
                      <a:r>
                        <a:rPr lang="en-US" sz="1200" u="none" strike="noStrike" dirty="0">
                          <a:effectLst/>
                        </a:rPr>
                        <a:t>CIF</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2,300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2059706208"/>
                  </a:ext>
                </a:extLst>
              </a:tr>
              <a:tr h="167509">
                <a:tc>
                  <a:txBody>
                    <a:bodyPr/>
                    <a:lstStyle/>
                    <a:p>
                      <a:pPr algn="l" fontAlgn="b"/>
                      <a:r>
                        <a:rPr lang="en-US" sz="1200" u="none" strike="noStrike" dirty="0">
                          <a:effectLst/>
                        </a:rPr>
                        <a:t>CIF-SC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2,200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3701646970"/>
                  </a:ext>
                </a:extLst>
              </a:tr>
              <a:tr h="167509">
                <a:tc>
                  <a:txBody>
                    <a:bodyPr/>
                    <a:lstStyle/>
                    <a:p>
                      <a:pPr algn="l" fontAlgn="b"/>
                      <a:r>
                        <a:rPr lang="en-US" sz="1200" u="none" strike="noStrike" dirty="0">
                          <a:effectLst/>
                        </a:rPr>
                        <a:t>ECF</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33,000</a:t>
                      </a:r>
                    </a:p>
                  </a:txBody>
                  <a:tcPr marL="6927" marR="6927" marT="6927" marB="0" anchor="b"/>
                </a:tc>
                <a:tc>
                  <a:txBody>
                    <a:bodyPr/>
                    <a:lstStyle/>
                    <a:p>
                      <a:pPr algn="ctr" fontAlgn="b"/>
                      <a:r>
                        <a:rPr lang="en-US" sz="1200" b="0" i="0" u="none" strike="noStrike" dirty="0">
                          <a:solidFill>
                            <a:srgbClr val="000000"/>
                          </a:solidFill>
                          <a:effectLst/>
                          <a:latin typeface="+mn-lt"/>
                        </a:rPr>
                        <a:t>22</a:t>
                      </a: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extLst>
                  <a:ext uri="{0D108BD9-81ED-4DB2-BD59-A6C34878D82A}">
                    <a16:rowId xmlns:a16="http://schemas.microsoft.com/office/drawing/2014/main" val="2660689501"/>
                  </a:ext>
                </a:extLst>
              </a:tr>
              <a:tr h="167509">
                <a:tc>
                  <a:txBody>
                    <a:bodyPr/>
                    <a:lstStyle/>
                    <a:p>
                      <a:pPr algn="l" fontAlgn="b"/>
                      <a:r>
                        <a:rPr lang="en-US" sz="1200" u="none" strike="noStrike" dirty="0">
                          <a:effectLst/>
                        </a:rPr>
                        <a:t>LCF</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a:solidFill>
                            <a:srgbClr val="000000"/>
                          </a:solidFill>
                          <a:effectLst/>
                          <a:latin typeface="+mn-lt"/>
                        </a:rPr>
                        <a:t>310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1707728953"/>
                  </a:ext>
                </a:extLst>
              </a:tr>
              <a:tr h="167509">
                <a:tc>
                  <a:txBody>
                    <a:bodyPr/>
                    <a:lstStyle/>
                    <a:p>
                      <a:pPr algn="l" fontAlgn="b"/>
                      <a:r>
                        <a:rPr lang="en-US" sz="1200" u="none" strike="noStrike" dirty="0">
                          <a:effectLst/>
                        </a:rPr>
                        <a:t>LCF-SC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525244790"/>
                  </a:ext>
                </a:extLst>
              </a:tr>
              <a:tr h="167509">
                <a:tc>
                  <a:txBody>
                    <a:bodyPr/>
                    <a:lstStyle/>
                    <a:p>
                      <a:pPr algn="l" fontAlgn="b"/>
                      <a:r>
                        <a:rPr lang="en-US" sz="1200" u="none" strike="noStrike" dirty="0">
                          <a:effectLst/>
                        </a:rPr>
                        <a:t>ICF-BURN</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dirty="0">
                          <a:solidFill>
                            <a:srgbClr val="000000"/>
                          </a:solidFill>
                          <a:effectLst/>
                          <a:latin typeface="+mn-lt"/>
                        </a:rPr>
                        <a:t>10,000</a:t>
                      </a:r>
                    </a:p>
                  </a:txBody>
                  <a:tcPr marL="6927" marR="6927" marT="6927" marB="0" anchor="b"/>
                </a:tc>
                <a:tc>
                  <a:txBody>
                    <a:bodyPr/>
                    <a:lstStyle/>
                    <a:p>
                      <a:pPr algn="ctr" fontAlgn="b"/>
                      <a:r>
                        <a:rPr lang="en-US" sz="1200" b="0" i="0" u="none" strike="noStrike" dirty="0">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3560125494"/>
                  </a:ext>
                </a:extLst>
              </a:tr>
              <a:tr h="167509">
                <a:tc>
                  <a:txBody>
                    <a:bodyPr/>
                    <a:lstStyle/>
                    <a:p>
                      <a:pPr algn="l" fontAlgn="b"/>
                      <a:r>
                        <a:rPr lang="en-US" sz="1200" u="none" strike="noStrike" dirty="0">
                          <a:effectLst/>
                        </a:rPr>
                        <a:t>ICF-BURN-SC</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3327460924"/>
                  </a:ext>
                </a:extLst>
              </a:tr>
              <a:tr h="167509">
                <a:tc>
                  <a:txBody>
                    <a:bodyPr/>
                    <a:lstStyle/>
                    <a:p>
                      <a:pPr algn="l" fontAlgn="b"/>
                      <a:r>
                        <a:rPr lang="en-US" sz="1200" u="none" strike="noStrike" dirty="0">
                          <a:effectLst/>
                        </a:rPr>
                        <a:t>BMT</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2339598480"/>
                  </a:ext>
                </a:extLst>
              </a:tr>
              <a:tr h="167509">
                <a:tc>
                  <a:txBody>
                    <a:bodyPr/>
                    <a:lstStyle/>
                    <a:p>
                      <a:pPr algn="l" fontAlgn="b"/>
                      <a:r>
                        <a:rPr lang="en-US" sz="1200" u="none" strike="noStrike" dirty="0">
                          <a:effectLst/>
                        </a:rPr>
                        <a:t>NOCF</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b"/>
                      <a:r>
                        <a:rPr lang="en-US" sz="1200" b="0" i="0" u="none" strike="noStrike">
                          <a:solidFill>
                            <a:srgbClr val="000000"/>
                          </a:solidFill>
                          <a:effectLst/>
                          <a:latin typeface="+mn-lt"/>
                        </a:rPr>
                        <a:t>&lt;1</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tc>
                  <a:txBody>
                    <a:bodyPr/>
                    <a:lstStyle/>
                    <a:p>
                      <a:pPr algn="ctr" fontAlgn="b"/>
                      <a:r>
                        <a:rPr lang="en-US" sz="1200" b="0" i="0" u="none" strike="noStrike" dirty="0">
                          <a:solidFill>
                            <a:srgbClr val="000000"/>
                          </a:solidFill>
                          <a:effectLst/>
                          <a:latin typeface="+mn-lt"/>
                        </a:rPr>
                        <a:t>-</a:t>
                      </a:r>
                    </a:p>
                  </a:txBody>
                  <a:tcPr marL="6927" marR="6927" marT="6927" marB="0" anchor="b"/>
                </a:tc>
                <a:extLst>
                  <a:ext uri="{0D108BD9-81ED-4DB2-BD59-A6C34878D82A}">
                    <a16:rowId xmlns:a16="http://schemas.microsoft.com/office/drawing/2014/main" val="354800223"/>
                  </a:ext>
                </a:extLst>
              </a:tr>
            </a:tbl>
          </a:graphicData>
        </a:graphic>
      </p:graphicFrame>
      <p:sp>
        <p:nvSpPr>
          <p:cNvPr id="6" name="Content Placeholder 2">
            <a:extLst>
              <a:ext uri="{FF2B5EF4-FFF2-40B4-BE49-F238E27FC236}">
                <a16:creationId xmlns:a16="http://schemas.microsoft.com/office/drawing/2014/main" id="{A683F56F-5C73-BB0F-66FB-FAC5961852C6}"/>
              </a:ext>
            </a:extLst>
          </p:cNvPr>
          <p:cNvSpPr>
            <a:spLocks noGrp="1"/>
          </p:cNvSpPr>
          <p:nvPr>
            <p:ph idx="1"/>
          </p:nvPr>
        </p:nvSpPr>
        <p:spPr>
          <a:xfrm>
            <a:off x="237279" y="1909878"/>
            <a:ext cx="3489769" cy="3917365"/>
          </a:xfrm>
        </p:spPr>
        <p:txBody>
          <a:bodyPr>
            <a:noAutofit/>
          </a:bodyPr>
          <a:lstStyle/>
          <a:p>
            <a:r>
              <a:rPr lang="en-US" sz="1600" dirty="0"/>
              <a:t>The potential for moderate or high individual doses is largely associated with events with large releases that bypass containment (interfacing system LOCAs and, to a lesser extent, steam generator tube ruptures).</a:t>
            </a:r>
          </a:p>
          <a:p>
            <a:r>
              <a:rPr lang="en-US" sz="1600" dirty="0"/>
              <a:t>The population receiving high individual acute doses is very small (at most, less than one person on average), even for the most severe scenarios. </a:t>
            </a:r>
          </a:p>
        </p:txBody>
      </p:sp>
      <p:sp>
        <p:nvSpPr>
          <p:cNvPr id="7" name="TextBox 6">
            <a:extLst>
              <a:ext uri="{FF2B5EF4-FFF2-40B4-BE49-F238E27FC236}">
                <a16:creationId xmlns:a16="http://schemas.microsoft.com/office/drawing/2014/main" id="{7125B714-EE80-E85B-1885-62C24E48518D}"/>
              </a:ext>
            </a:extLst>
          </p:cNvPr>
          <p:cNvSpPr txBox="1"/>
          <p:nvPr/>
        </p:nvSpPr>
        <p:spPr>
          <a:xfrm>
            <a:off x="308113" y="6010822"/>
            <a:ext cx="6559826" cy="646331"/>
          </a:xfrm>
          <a:prstGeom prst="rect">
            <a:avLst/>
          </a:prstGeom>
          <a:noFill/>
        </p:spPr>
        <p:txBody>
          <a:bodyPr wrap="square">
            <a:spAutoFit/>
          </a:bodyPr>
          <a:lstStyle/>
          <a:p>
            <a:r>
              <a:rPr lang="en-US" sz="1200" i="1" dirty="0"/>
              <a:t>Values of less than a single person may occur as the result of weighting small populations by low values, usually arising from the combination of low values for the likelihood of being in a specific cohort and relatively infrequent weather conditions</a:t>
            </a:r>
          </a:p>
        </p:txBody>
      </p:sp>
    </p:spTree>
    <p:extLst>
      <p:ext uri="{BB962C8B-B14F-4D97-AF65-F5344CB8AC3E}">
        <p14:creationId xmlns:p14="http://schemas.microsoft.com/office/powerpoint/2010/main" val="1903315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Autofit/>
          </a:bodyPr>
          <a:lstStyle/>
          <a:p>
            <a:r>
              <a:rPr lang="en-US" sz="3600" dirty="0"/>
              <a:t>Collective Dose Within 50 Miles by Cohort</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14</a:t>
            </a:fld>
            <a:endParaRPr lang="en-US"/>
          </a:p>
        </p:txBody>
      </p:sp>
      <p:graphicFrame>
        <p:nvGraphicFramePr>
          <p:cNvPr id="5" name="Content Placeholder 4">
            <a:extLst>
              <a:ext uri="{FF2B5EF4-FFF2-40B4-BE49-F238E27FC236}">
                <a16:creationId xmlns:a16="http://schemas.microsoft.com/office/drawing/2014/main" id="{AE7C3948-ACA7-7B80-1AFB-EFEBDD00971E}"/>
              </a:ext>
            </a:extLst>
          </p:cNvPr>
          <p:cNvGraphicFramePr>
            <a:graphicFrameLocks noGrp="1"/>
          </p:cNvGraphicFramePr>
          <p:nvPr>
            <p:ph idx="1"/>
            <p:extLst>
              <p:ext uri="{D42A27DB-BD31-4B8C-83A1-F6EECF244321}">
                <p14:modId xmlns:p14="http://schemas.microsoft.com/office/powerpoint/2010/main" val="3007384635"/>
              </p:ext>
            </p:extLst>
          </p:nvPr>
        </p:nvGraphicFramePr>
        <p:xfrm>
          <a:off x="3180522" y="1600200"/>
          <a:ext cx="5506276"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2">
            <a:extLst>
              <a:ext uri="{FF2B5EF4-FFF2-40B4-BE49-F238E27FC236}">
                <a16:creationId xmlns:a16="http://schemas.microsoft.com/office/drawing/2014/main" id="{58F4BFD8-9F5F-B7DB-936E-2DE8BAD4887B}"/>
              </a:ext>
            </a:extLst>
          </p:cNvPr>
          <p:cNvSpPr txBox="1">
            <a:spLocks/>
          </p:cNvSpPr>
          <p:nvPr/>
        </p:nvSpPr>
        <p:spPr>
          <a:xfrm>
            <a:off x="457200" y="1600201"/>
            <a:ext cx="2594113" cy="368943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Over 95 percent of the collective effective dose within 50 miles is associated with the combination of </a:t>
            </a:r>
          </a:p>
          <a:p>
            <a:r>
              <a:rPr lang="en-US" sz="1600" dirty="0"/>
              <a:t>the late-phase exposures represented by the CHRONC cohort and</a:t>
            </a:r>
          </a:p>
          <a:p>
            <a:r>
              <a:rPr lang="en-US" sz="1600" dirty="0"/>
              <a:t>the early-phase exposures to the non-evacuating individuals beyond the 20-mile evacuation zone. </a:t>
            </a:r>
          </a:p>
          <a:p>
            <a:endParaRPr lang="en-US" sz="1600" dirty="0"/>
          </a:p>
        </p:txBody>
      </p:sp>
    </p:spTree>
    <p:extLst>
      <p:ext uri="{BB962C8B-B14F-4D97-AF65-F5344CB8AC3E}">
        <p14:creationId xmlns:p14="http://schemas.microsoft.com/office/powerpoint/2010/main" val="1597185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Autofit/>
          </a:bodyPr>
          <a:lstStyle/>
          <a:p>
            <a:r>
              <a:rPr lang="en-US" altLang="en-US" sz="3600" dirty="0" bmk="">
                <a:ea typeface="Times New Roman" panose="02020603050405020304" pitchFamily="18" charset="0"/>
                <a:cs typeface="Times New Roman" panose="02020603050405020304" pitchFamily="18" charset="0"/>
              </a:rPr>
              <a:t>Individual P</a:t>
            </a:r>
            <a:r>
              <a:rPr kumimoji="0" lang="en-US" altLang="en-US" sz="3600" i="0" u="none" strike="noStrike" cap="none" normalizeH="0" baseline="0" dirty="0" bmk="">
                <a:ln>
                  <a:noFill/>
                </a:ln>
                <a:solidFill>
                  <a:schemeClr val="tx1"/>
                </a:solidFill>
                <a:effectLst/>
                <a:ea typeface="Times New Roman" panose="02020603050405020304" pitchFamily="18" charset="0"/>
                <a:cs typeface="Times New Roman" panose="02020603050405020304" pitchFamily="18" charset="0"/>
              </a:rPr>
              <a:t>eak Total Effective Dose</a:t>
            </a:r>
            <a:endParaRPr lang="en-US" sz="3600" dirty="0"/>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15</a:t>
            </a:fld>
            <a:endParaRPr lang="en-US"/>
          </a:p>
        </p:txBody>
      </p:sp>
      <p:pic>
        <p:nvPicPr>
          <p:cNvPr id="7170" name="Picture 276">
            <a:extLst>
              <a:ext uri="{FF2B5EF4-FFF2-40B4-BE49-F238E27FC236}">
                <a16:creationId xmlns:a16="http://schemas.microsoft.com/office/drawing/2014/main" id="{262A5F7B-5472-B86C-0D00-5763843983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905" y="2552958"/>
            <a:ext cx="3738623" cy="2807801"/>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282">
            <a:extLst>
              <a:ext uri="{FF2B5EF4-FFF2-40B4-BE49-F238E27FC236}">
                <a16:creationId xmlns:a16="http://schemas.microsoft.com/office/drawing/2014/main" id="{90A9D40B-99E9-83FE-B9C4-7136722D34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912" y="2550719"/>
            <a:ext cx="3738623" cy="28078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616B6E79-E6DA-F008-0127-CFBEC59DA6FE}"/>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28587597-4FDC-235F-1211-A0C8793BB449}"/>
              </a:ext>
            </a:extLst>
          </p:cNvPr>
          <p:cNvSpPr>
            <a:spLocks noChangeArrowheads="1"/>
          </p:cNvSpPr>
          <p:nvPr/>
        </p:nvSpPr>
        <p:spPr bwMode="auto">
          <a:xfrm>
            <a:off x="457200" y="5418876"/>
            <a:ext cx="42570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Mean value (across all weather trials) of peak total effective dose (rem) from early-phase exposure to non-evacuees</a:t>
            </a:r>
            <a:endParaRPr kumimoji="0" lang="en-US" altLang="en-US" sz="700" b="0" i="0" u="none" strike="noStrike" cap="none" normalizeH="0" baseline="0" dirty="0">
              <a:ln>
                <a:noFill/>
              </a:ln>
              <a:solidFill>
                <a:schemeClr val="tx1"/>
              </a:solidFill>
              <a:effectLst/>
              <a:latin typeface="+mn-lt"/>
            </a:endParaRPr>
          </a:p>
        </p:txBody>
      </p:sp>
      <p:sp>
        <p:nvSpPr>
          <p:cNvPr id="7" name="Rectangle 5">
            <a:extLst>
              <a:ext uri="{FF2B5EF4-FFF2-40B4-BE49-F238E27FC236}">
                <a16:creationId xmlns:a16="http://schemas.microsoft.com/office/drawing/2014/main" id="{3C19DA7B-F0EA-8CBD-E597-27F7336B815F}"/>
              </a:ext>
            </a:extLst>
          </p:cNvPr>
          <p:cNvSpPr>
            <a:spLocks noChangeArrowheads="1"/>
          </p:cNvSpPr>
          <p:nvPr/>
        </p:nvSpPr>
        <p:spPr bwMode="auto">
          <a:xfrm>
            <a:off x="4843443" y="5418876"/>
            <a:ext cx="39064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Mean value (across all weather trials) of peak total effective dose (rem) from late-phase exposure</a:t>
            </a:r>
            <a:r>
              <a:rPr kumimoji="0" lang="en-US" altLang="en-US" sz="12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latin typeface="+mn-lt"/>
            </a:endParaRPr>
          </a:p>
        </p:txBody>
      </p:sp>
      <p:sp>
        <p:nvSpPr>
          <p:cNvPr id="9" name="Content Placeholder 2">
            <a:extLst>
              <a:ext uri="{FF2B5EF4-FFF2-40B4-BE49-F238E27FC236}">
                <a16:creationId xmlns:a16="http://schemas.microsoft.com/office/drawing/2014/main" id="{7F99E413-A3F2-B758-2966-AC040DC3A710}"/>
              </a:ext>
            </a:extLst>
          </p:cNvPr>
          <p:cNvSpPr txBox="1">
            <a:spLocks/>
          </p:cNvSpPr>
          <p:nvPr/>
        </p:nvSpPr>
        <p:spPr>
          <a:xfrm>
            <a:off x="306729" y="1677668"/>
            <a:ext cx="8003894" cy="950084"/>
          </a:xfrm>
          <a:prstGeom prst="rect">
            <a:avLst/>
          </a:prstGeom>
        </p:spPr>
        <p:txBody>
          <a:bodyPr vert="horz" lIns="91440" tIns="45720" rIns="91440" bIns="45720" rtlCol="0">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900" dirty="0"/>
              <a:t>Non-evacuees beyond 20 miles, as well as late phase individual doses, are characterized by low or very low (&lt;10 rem) mean peak total effective doses to individuals</a:t>
            </a:r>
          </a:p>
          <a:p>
            <a:r>
              <a:rPr lang="en-US" sz="2900" dirty="0"/>
              <a:t>Values in figures below represent peak dose at distance; off-centerline doses may be much lower</a:t>
            </a:r>
          </a:p>
          <a:p>
            <a:endParaRPr lang="en-US" dirty="0"/>
          </a:p>
          <a:p>
            <a:endParaRPr lang="en-US" dirty="0"/>
          </a:p>
        </p:txBody>
      </p:sp>
    </p:spTree>
    <p:extLst>
      <p:ext uri="{BB962C8B-B14F-4D97-AF65-F5344CB8AC3E}">
        <p14:creationId xmlns:p14="http://schemas.microsoft.com/office/powerpoint/2010/main" val="3135493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2C1ED-1C2D-53BD-D03A-F78CF5EDBA68}"/>
              </a:ext>
            </a:extLst>
          </p:cNvPr>
          <p:cNvSpPr>
            <a:spLocks noGrp="1"/>
          </p:cNvSpPr>
          <p:nvPr>
            <p:ph type="title"/>
          </p:nvPr>
        </p:nvSpPr>
        <p:spPr/>
        <p:txBody>
          <a:bodyPr>
            <a:normAutofit/>
          </a:bodyPr>
          <a:lstStyle/>
          <a:p>
            <a:pPr marL="0" marR="0">
              <a:spcBef>
                <a:spcPts val="1200"/>
              </a:spcBef>
              <a:spcAft>
                <a:spcPts val="1200"/>
              </a:spcAft>
              <a:tabLst>
                <a:tab pos="457200" algn="l"/>
              </a:tabLst>
            </a:pPr>
            <a:r>
              <a:rPr lang="en-US" sz="3600" dirty="0"/>
              <a:t>Total Latent Fatalities</a:t>
            </a:r>
            <a:endParaRPr lang="en-US" sz="3600" dirty="0">
              <a:effectLst/>
              <a:ea typeface="Times New Roman" panose="02020603050405020304" pitchFamily="18" charset="0"/>
              <a:cs typeface="Arial" panose="020B0604020202020204" pitchFamily="34" charset="0"/>
            </a:endParaRPr>
          </a:p>
        </p:txBody>
      </p:sp>
      <p:graphicFrame>
        <p:nvGraphicFramePr>
          <p:cNvPr id="6" name="Content Placeholder 5">
            <a:extLst>
              <a:ext uri="{FF2B5EF4-FFF2-40B4-BE49-F238E27FC236}">
                <a16:creationId xmlns:a16="http://schemas.microsoft.com/office/drawing/2014/main" id="{039B7F42-9260-A6C8-810E-FD913B3F2443}"/>
              </a:ext>
            </a:extLst>
          </p:cNvPr>
          <p:cNvGraphicFramePr>
            <a:graphicFrameLocks noGrp="1"/>
          </p:cNvGraphicFramePr>
          <p:nvPr>
            <p:ph idx="1"/>
            <p:extLst>
              <p:ext uri="{D42A27DB-BD31-4B8C-83A1-F6EECF244321}">
                <p14:modId xmlns:p14="http://schemas.microsoft.com/office/powerpoint/2010/main" val="723837144"/>
              </p:ext>
            </p:extLst>
          </p:nvPr>
        </p:nvGraphicFramePr>
        <p:xfrm>
          <a:off x="2333069" y="1490869"/>
          <a:ext cx="6420966" cy="3406810"/>
        </p:xfrm>
        <a:graphic>
          <a:graphicData uri="http://schemas.openxmlformats.org/drawingml/2006/table">
            <a:tbl>
              <a:tblPr firstRow="1" firstCol="1" bandRow="1">
                <a:tableStyleId>{5C22544A-7EE6-4342-B048-85BDC9FD1C3A}</a:tableStyleId>
              </a:tblPr>
              <a:tblGrid>
                <a:gridCol w="1001804">
                  <a:extLst>
                    <a:ext uri="{9D8B030D-6E8A-4147-A177-3AD203B41FA5}">
                      <a16:colId xmlns:a16="http://schemas.microsoft.com/office/drawing/2014/main" val="1711706517"/>
                    </a:ext>
                  </a:extLst>
                </a:gridCol>
                <a:gridCol w="774166">
                  <a:extLst>
                    <a:ext uri="{9D8B030D-6E8A-4147-A177-3AD203B41FA5}">
                      <a16:colId xmlns:a16="http://schemas.microsoft.com/office/drawing/2014/main" val="4063501056"/>
                    </a:ext>
                  </a:extLst>
                </a:gridCol>
                <a:gridCol w="774166">
                  <a:extLst>
                    <a:ext uri="{9D8B030D-6E8A-4147-A177-3AD203B41FA5}">
                      <a16:colId xmlns:a16="http://schemas.microsoft.com/office/drawing/2014/main" val="1029466753"/>
                    </a:ext>
                  </a:extLst>
                </a:gridCol>
                <a:gridCol w="774166">
                  <a:extLst>
                    <a:ext uri="{9D8B030D-6E8A-4147-A177-3AD203B41FA5}">
                      <a16:colId xmlns:a16="http://schemas.microsoft.com/office/drawing/2014/main" val="3729531308"/>
                    </a:ext>
                  </a:extLst>
                </a:gridCol>
                <a:gridCol w="774166">
                  <a:extLst>
                    <a:ext uri="{9D8B030D-6E8A-4147-A177-3AD203B41FA5}">
                      <a16:colId xmlns:a16="http://schemas.microsoft.com/office/drawing/2014/main" val="381011948"/>
                    </a:ext>
                  </a:extLst>
                </a:gridCol>
                <a:gridCol w="774166">
                  <a:extLst>
                    <a:ext uri="{9D8B030D-6E8A-4147-A177-3AD203B41FA5}">
                      <a16:colId xmlns:a16="http://schemas.microsoft.com/office/drawing/2014/main" val="3804748669"/>
                    </a:ext>
                  </a:extLst>
                </a:gridCol>
                <a:gridCol w="774166">
                  <a:extLst>
                    <a:ext uri="{9D8B030D-6E8A-4147-A177-3AD203B41FA5}">
                      <a16:colId xmlns:a16="http://schemas.microsoft.com/office/drawing/2014/main" val="3898261135"/>
                    </a:ext>
                  </a:extLst>
                </a:gridCol>
                <a:gridCol w="774166">
                  <a:extLst>
                    <a:ext uri="{9D8B030D-6E8A-4147-A177-3AD203B41FA5}">
                      <a16:colId xmlns:a16="http://schemas.microsoft.com/office/drawing/2014/main" val="3702269490"/>
                    </a:ext>
                  </a:extLst>
                </a:gridCol>
              </a:tblGrid>
              <a:tr h="260236">
                <a:tc>
                  <a:txBody>
                    <a:bodyPr/>
                    <a:lstStyle/>
                    <a:p>
                      <a:pPr algn="l" fontAlgn="b"/>
                      <a:r>
                        <a:rPr lang="en-US" sz="1200" u="none" strike="noStrike" dirty="0">
                          <a:effectLst/>
                        </a:rPr>
                        <a:t>Release Category</a:t>
                      </a:r>
                      <a:endParaRPr lang="en-US" sz="1200" b="0" i="0" u="none" strike="noStrike" dirty="0">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US" sz="1200" b="1" u="none" strike="noStrike" dirty="0">
                          <a:solidFill>
                            <a:schemeClr val="bg1"/>
                          </a:solidFill>
                          <a:effectLst/>
                          <a:latin typeface="+mn-lt"/>
                        </a:rPr>
                        <a:t>EVAC </a:t>
                      </a:r>
                      <a:br>
                        <a:rPr lang="en-US" sz="1200" b="1" u="none" strike="noStrike" dirty="0">
                          <a:solidFill>
                            <a:schemeClr val="bg1"/>
                          </a:solidFill>
                          <a:effectLst/>
                          <a:latin typeface="+mn-lt"/>
                        </a:rPr>
                      </a:br>
                      <a:r>
                        <a:rPr lang="en-US" sz="1200" b="1" u="none" strike="noStrike" dirty="0">
                          <a:solidFill>
                            <a:schemeClr val="bg1"/>
                          </a:solidFill>
                          <a:effectLst/>
                          <a:latin typeface="+mn-lt"/>
                        </a:rPr>
                        <a:t>(0-50 mi)</a:t>
                      </a:r>
                      <a:endParaRPr lang="en-US" sz="1200" b="1" i="0" u="none" strike="noStrike" dirty="0">
                        <a:solidFill>
                          <a:schemeClr val="bg1"/>
                        </a:solidFill>
                        <a:effectLst/>
                        <a:latin typeface="+mn-lt"/>
                      </a:endParaRPr>
                    </a:p>
                  </a:txBody>
                  <a:tcPr marL="4138" marR="4138" marT="4138" marB="0" anchor="b">
                    <a:lnT w="12700" cap="flat" cmpd="sng" algn="ctr">
                      <a:solidFill>
                        <a:schemeClr val="tx1"/>
                      </a:solidFill>
                      <a:prstDash val="solid"/>
                      <a:round/>
                      <a:headEnd type="none" w="med" len="med"/>
                      <a:tailEnd type="none" w="med" len="med"/>
                    </a:lnT>
                  </a:tcPr>
                </a:tc>
                <a:tc>
                  <a:txBody>
                    <a:bodyPr/>
                    <a:lstStyle/>
                    <a:p>
                      <a:pPr algn="ctr" fontAlgn="b"/>
                      <a:r>
                        <a:rPr lang="en-US" sz="1200" b="1" u="none" strike="noStrike" dirty="0">
                          <a:solidFill>
                            <a:schemeClr val="bg1"/>
                          </a:solidFill>
                          <a:effectLst/>
                          <a:latin typeface="+mn-lt"/>
                        </a:rPr>
                        <a:t>NONEVAC (0-20 mi)</a:t>
                      </a:r>
                      <a:endParaRPr lang="en-US" sz="1200" b="1" i="0" u="none" strike="noStrike" dirty="0">
                        <a:solidFill>
                          <a:schemeClr val="bg1"/>
                        </a:solidFill>
                        <a:effectLst/>
                        <a:latin typeface="+mn-lt"/>
                      </a:endParaRPr>
                    </a:p>
                  </a:txBody>
                  <a:tcPr marL="4138" marR="4138" marT="4138" marB="0" anchor="b">
                    <a:lnT w="12700" cap="flat" cmpd="sng" algn="ctr">
                      <a:solidFill>
                        <a:schemeClr val="tx1"/>
                      </a:solidFill>
                      <a:prstDash val="solid"/>
                      <a:round/>
                      <a:headEnd type="none" w="med" len="med"/>
                      <a:tailEnd type="none" w="med" len="med"/>
                    </a:lnT>
                  </a:tcPr>
                </a:tc>
                <a:tc>
                  <a:txBody>
                    <a:bodyPr/>
                    <a:lstStyle/>
                    <a:p>
                      <a:pPr algn="ctr" fontAlgn="b"/>
                      <a:r>
                        <a:rPr lang="en-US" sz="1200" b="1" u="none" strike="noStrike" dirty="0">
                          <a:solidFill>
                            <a:schemeClr val="bg1"/>
                          </a:solidFill>
                          <a:effectLst/>
                          <a:latin typeface="+mn-lt"/>
                        </a:rPr>
                        <a:t>NONEVAC (20-50 mi)</a:t>
                      </a:r>
                      <a:endParaRPr lang="en-US" sz="1200" b="1" i="0" u="none" strike="noStrike" dirty="0">
                        <a:solidFill>
                          <a:schemeClr val="bg1"/>
                        </a:solidFill>
                        <a:effectLst/>
                        <a:latin typeface="+mn-lt"/>
                      </a:endParaRPr>
                    </a:p>
                  </a:txBody>
                  <a:tcPr marL="4138" marR="4138" marT="4138" marB="0" anchor="b">
                    <a:lnT w="12700" cap="flat" cmpd="sng" algn="ctr">
                      <a:solidFill>
                        <a:schemeClr val="tx1"/>
                      </a:solidFill>
                      <a:prstDash val="solid"/>
                      <a:round/>
                      <a:headEnd type="none" w="med" len="med"/>
                      <a:tailEnd type="none" w="med" len="med"/>
                    </a:lnT>
                  </a:tcPr>
                </a:tc>
                <a:tc>
                  <a:txBody>
                    <a:bodyPr/>
                    <a:lstStyle/>
                    <a:p>
                      <a:pPr algn="ctr" fontAlgn="b"/>
                      <a:r>
                        <a:rPr lang="en-US" sz="1200" b="1" u="none" strike="noStrike" dirty="0">
                          <a:solidFill>
                            <a:schemeClr val="bg1"/>
                          </a:solidFill>
                          <a:effectLst/>
                          <a:latin typeface="+mn-lt"/>
                        </a:rPr>
                        <a:t>CHRONC</a:t>
                      </a:r>
                      <a:br>
                        <a:rPr lang="en-US" sz="1200" b="1" u="none" strike="noStrike" dirty="0">
                          <a:solidFill>
                            <a:schemeClr val="bg1"/>
                          </a:solidFill>
                          <a:effectLst/>
                          <a:latin typeface="+mn-lt"/>
                        </a:rPr>
                      </a:br>
                      <a:r>
                        <a:rPr lang="en-US" sz="1200" b="1" u="none" strike="noStrike" dirty="0">
                          <a:solidFill>
                            <a:schemeClr val="bg1"/>
                          </a:solidFill>
                          <a:effectLst/>
                          <a:latin typeface="+mn-lt"/>
                        </a:rPr>
                        <a:t>(0-50 mi)</a:t>
                      </a:r>
                      <a:endParaRPr lang="en-US" sz="1200" b="1" i="0" u="none" strike="noStrike" dirty="0">
                        <a:solidFill>
                          <a:schemeClr val="bg1"/>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solidFill>
                            <a:schemeClr val="bg1"/>
                          </a:solidFill>
                          <a:effectLst/>
                          <a:latin typeface="+mn-lt"/>
                        </a:rPr>
                        <a:t>OVERALL</a:t>
                      </a:r>
                      <a:br>
                        <a:rPr lang="en-US" sz="1200" b="1" i="0" u="none" strike="noStrike" dirty="0">
                          <a:solidFill>
                            <a:schemeClr val="bg1"/>
                          </a:solidFill>
                          <a:effectLst/>
                          <a:latin typeface="+mn-lt"/>
                        </a:rPr>
                      </a:br>
                      <a:r>
                        <a:rPr lang="en-US" sz="1200" b="1" i="0" u="none" strike="noStrike" dirty="0">
                          <a:solidFill>
                            <a:schemeClr val="bg1"/>
                          </a:solidFill>
                          <a:effectLst/>
                          <a:latin typeface="+mn-lt"/>
                        </a:rPr>
                        <a:t>(0-50 mi)</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(ME_2)</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(HE_2)</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46211406"/>
                  </a:ext>
                </a:extLst>
              </a:tr>
              <a:tr h="133052">
                <a:tc>
                  <a:txBody>
                    <a:bodyPr/>
                    <a:lstStyle/>
                    <a:p>
                      <a:pPr algn="l" fontAlgn="b"/>
                      <a:r>
                        <a:rPr lang="en-US" sz="1200" u="none" strike="noStrike" dirty="0">
                          <a:effectLst/>
                        </a:rPr>
                        <a:t>V-F</a:t>
                      </a:r>
                      <a:endParaRPr lang="en-US" sz="1200" b="0" i="0" u="none" strike="noStrike" dirty="0">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7</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53</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140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200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200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26</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595146237"/>
                  </a:ext>
                </a:extLst>
              </a:tr>
              <a:tr h="133052">
                <a:tc>
                  <a:txBody>
                    <a:bodyPr/>
                    <a:lstStyle/>
                    <a:p>
                      <a:pPr algn="l" fontAlgn="b"/>
                      <a:r>
                        <a:rPr lang="en-US" sz="1200" u="none" strike="noStrike" dirty="0">
                          <a:effectLst/>
                        </a:rPr>
                        <a:t>V-F-SC</a:t>
                      </a:r>
                      <a:endParaRPr lang="en-US" sz="1200" b="0" i="0" u="none" strike="noStrike" dirty="0">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6</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42</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110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160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150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22</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64964387"/>
                  </a:ext>
                </a:extLst>
              </a:tr>
              <a:tr h="133052">
                <a:tc>
                  <a:txBody>
                    <a:bodyPr/>
                    <a:lstStyle/>
                    <a:p>
                      <a:pPr algn="l" fontAlgn="b"/>
                      <a:r>
                        <a:rPr lang="en-US" sz="1200" u="none" strike="noStrike" dirty="0">
                          <a:effectLst/>
                        </a:rPr>
                        <a:t>V</a:t>
                      </a:r>
                      <a:endParaRPr lang="en-US" sz="1200" b="0" i="0" u="none" strike="noStrike" dirty="0">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6</a:t>
                      </a:r>
                      <a:endParaRPr lang="en-US" sz="1200" b="0" i="0" u="none" strike="noStrike">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6</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a:solidFill>
                            <a:schemeClr val="bg1"/>
                          </a:solidFill>
                          <a:effectLst/>
                          <a:latin typeface="+mn-lt"/>
                        </a:rPr>
                        <a:t>6</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1450746700"/>
                  </a:ext>
                </a:extLst>
              </a:tr>
              <a:tr h="133052">
                <a:tc>
                  <a:txBody>
                    <a:bodyPr/>
                    <a:lstStyle/>
                    <a:p>
                      <a:pPr algn="l" fontAlgn="b"/>
                      <a:r>
                        <a:rPr lang="en-US" sz="1200" u="none" strike="noStrike">
                          <a:effectLst/>
                        </a:rPr>
                        <a:t>SGTR-O</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5</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60</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260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320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320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a:solidFill>
                            <a:schemeClr val="bg1"/>
                          </a:solidFill>
                          <a:effectLst/>
                          <a:latin typeface="+mn-lt"/>
                        </a:rPr>
                        <a:t>18</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994714080"/>
                  </a:ext>
                </a:extLst>
              </a:tr>
              <a:tr h="133052">
                <a:tc>
                  <a:txBody>
                    <a:bodyPr/>
                    <a:lstStyle/>
                    <a:p>
                      <a:pPr algn="l" fontAlgn="b"/>
                      <a:r>
                        <a:rPr lang="en-US" sz="1200" u="none" strike="noStrike">
                          <a:effectLst/>
                        </a:rPr>
                        <a:t>SGTR-O-SC</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4</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31</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35</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35</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761803192"/>
                  </a:ext>
                </a:extLst>
              </a:tr>
              <a:tr h="133052">
                <a:tc>
                  <a:txBody>
                    <a:bodyPr/>
                    <a:lstStyle/>
                    <a:p>
                      <a:pPr algn="l" fontAlgn="b"/>
                      <a:r>
                        <a:rPr lang="en-US" sz="1200" u="none" strike="noStrike">
                          <a:effectLst/>
                        </a:rPr>
                        <a:t>SGTR-C</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4</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53</a:t>
                      </a:r>
                      <a:endParaRPr lang="en-US" sz="1200" b="0" i="0" u="none" strike="noStrike">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57</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58</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645558987"/>
                  </a:ext>
                </a:extLst>
              </a:tr>
              <a:tr h="133052">
                <a:tc>
                  <a:txBody>
                    <a:bodyPr/>
                    <a:lstStyle/>
                    <a:p>
                      <a:pPr algn="l" fontAlgn="b"/>
                      <a:r>
                        <a:rPr lang="en-US" sz="1200" u="none" strike="noStrike">
                          <a:effectLst/>
                        </a:rPr>
                        <a:t>ISGTR</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3</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52</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220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280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270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6</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477563068"/>
                  </a:ext>
                </a:extLst>
              </a:tr>
              <a:tr h="133052">
                <a:tc>
                  <a:txBody>
                    <a:bodyPr/>
                    <a:lstStyle/>
                    <a:p>
                      <a:pPr algn="l" fontAlgn="b"/>
                      <a:r>
                        <a:rPr lang="en-US" sz="1200" u="none" strike="noStrike">
                          <a:effectLst/>
                        </a:rPr>
                        <a:t>CIF</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30</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190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220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220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911104084"/>
                  </a:ext>
                </a:extLst>
              </a:tr>
              <a:tr h="133052">
                <a:tc>
                  <a:txBody>
                    <a:bodyPr/>
                    <a:lstStyle/>
                    <a:p>
                      <a:pPr algn="l" fontAlgn="b"/>
                      <a:r>
                        <a:rPr lang="en-US" sz="1200" u="none" strike="noStrike">
                          <a:effectLst/>
                        </a:rPr>
                        <a:t>CIF-SC</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27</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150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180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180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261948737"/>
                  </a:ext>
                </a:extLst>
              </a:tr>
              <a:tr h="133052">
                <a:tc>
                  <a:txBody>
                    <a:bodyPr/>
                    <a:lstStyle/>
                    <a:p>
                      <a:pPr algn="l" fontAlgn="b"/>
                      <a:r>
                        <a:rPr lang="en-US" sz="1200" u="none" strike="noStrike">
                          <a:effectLst/>
                        </a:rPr>
                        <a:t>ECF</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2</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72</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300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370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380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3</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1537297913"/>
                  </a:ext>
                </a:extLst>
              </a:tr>
              <a:tr h="133052">
                <a:tc>
                  <a:txBody>
                    <a:bodyPr/>
                    <a:lstStyle/>
                    <a:p>
                      <a:pPr algn="l" fontAlgn="b"/>
                      <a:r>
                        <a:rPr lang="en-US" sz="1200" u="none" strike="noStrike" dirty="0">
                          <a:effectLst/>
                        </a:rPr>
                        <a:t>LCF</a:t>
                      </a:r>
                      <a:endParaRPr lang="en-US" sz="1200" b="0" i="0" u="none" strike="noStrike" dirty="0">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12</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84</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98</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96</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237010900"/>
                  </a:ext>
                </a:extLst>
              </a:tr>
              <a:tr h="133052">
                <a:tc>
                  <a:txBody>
                    <a:bodyPr/>
                    <a:lstStyle/>
                    <a:p>
                      <a:pPr algn="l" fontAlgn="b"/>
                      <a:r>
                        <a:rPr lang="en-US" sz="1200" u="none" strike="noStrike">
                          <a:effectLst/>
                        </a:rPr>
                        <a:t>LCF-SC</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15</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15</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15</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409438422"/>
                  </a:ext>
                </a:extLst>
              </a:tr>
              <a:tr h="133052">
                <a:tc>
                  <a:txBody>
                    <a:bodyPr/>
                    <a:lstStyle/>
                    <a:p>
                      <a:pPr algn="l" fontAlgn="b"/>
                      <a:r>
                        <a:rPr lang="en-US" sz="1200" u="none" strike="noStrike">
                          <a:effectLst/>
                        </a:rPr>
                        <a:t>ICF-BURN</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43</a:t>
                      </a:r>
                      <a:endParaRPr lang="en-US" sz="1200" b="0" i="0" u="none" strike="noStrike" dirty="0">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180</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220</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220</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321590628"/>
                  </a:ext>
                </a:extLst>
              </a:tr>
              <a:tr h="159194">
                <a:tc>
                  <a:txBody>
                    <a:bodyPr/>
                    <a:lstStyle/>
                    <a:p>
                      <a:pPr algn="l" fontAlgn="b"/>
                      <a:r>
                        <a:rPr lang="en-US" sz="1200" u="none" strike="noStrike">
                          <a:effectLst/>
                        </a:rPr>
                        <a:t>ICF-BURN-SC</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&lt;1</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&lt;1</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968587072"/>
                  </a:ext>
                </a:extLst>
              </a:tr>
              <a:tr h="133052">
                <a:tc>
                  <a:txBody>
                    <a:bodyPr/>
                    <a:lstStyle/>
                    <a:p>
                      <a:pPr algn="l" fontAlgn="b"/>
                      <a:r>
                        <a:rPr lang="en-US" sz="1200" u="none" strike="noStrike">
                          <a:effectLst/>
                        </a:rPr>
                        <a:t>BMT</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tc>
                <a:tc>
                  <a:txBody>
                    <a:bodyPr/>
                    <a:lstStyle/>
                    <a:p>
                      <a:pPr algn="ctr" fontAlgn="b"/>
                      <a:r>
                        <a:rPr lang="en-US" sz="1200" u="none" strike="noStrike" dirty="0">
                          <a:effectLst/>
                          <a:latin typeface="+mn-lt"/>
                        </a:rPr>
                        <a:t>1</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tcPr>
                </a:tc>
                <a:tc>
                  <a:txBody>
                    <a:bodyPr/>
                    <a:lstStyle/>
                    <a:p>
                      <a:pPr algn="ctr" fontAlgn="b"/>
                      <a:r>
                        <a:rPr lang="en-US" sz="1200" i="0" u="none" strike="noStrike" dirty="0">
                          <a:solidFill>
                            <a:schemeClr val="bg1"/>
                          </a:solidFill>
                          <a:effectLst/>
                          <a:latin typeface="+mn-lt"/>
                        </a:rPr>
                        <a:t>1</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471807680"/>
                  </a:ext>
                </a:extLst>
              </a:tr>
              <a:tr h="133052">
                <a:tc>
                  <a:txBody>
                    <a:bodyPr/>
                    <a:lstStyle/>
                    <a:p>
                      <a:pPr algn="l" fontAlgn="b"/>
                      <a:r>
                        <a:rPr lang="en-US" sz="1200" u="none" strike="noStrike">
                          <a:effectLst/>
                        </a:rPr>
                        <a:t>NOCF</a:t>
                      </a:r>
                      <a:endParaRPr lang="en-US" sz="1200" b="0" i="0" u="none" strike="noStrike">
                        <a:solidFill>
                          <a:srgbClr val="000000"/>
                        </a:solidFill>
                        <a:effectLst/>
                        <a:latin typeface="Arial" panose="020B0604020202020204" pitchFamily="34" charset="0"/>
                      </a:endParaRPr>
                    </a:p>
                  </a:txBody>
                  <a:tcPr marL="4138" marR="4138" marT="4138"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lnB w="12700" cap="flat" cmpd="sng" algn="ctr">
                      <a:solidFill>
                        <a:schemeClr val="tx1"/>
                      </a:solidFill>
                      <a:prstDash val="solid"/>
                      <a:round/>
                      <a:headEnd type="none" w="med" len="med"/>
                      <a:tailEnd type="none" w="med" len="med"/>
                    </a:lnB>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lnB w="12700" cap="flat" cmpd="sng" algn="ctr">
                      <a:solidFill>
                        <a:schemeClr val="tx1"/>
                      </a:solidFill>
                      <a:prstDash val="solid"/>
                      <a:round/>
                      <a:headEnd type="none" w="med" len="med"/>
                      <a:tailEnd type="none" w="med" len="med"/>
                    </a:lnB>
                  </a:tcPr>
                </a:tc>
                <a:tc>
                  <a:txBody>
                    <a:bodyPr/>
                    <a:lstStyle/>
                    <a:p>
                      <a:pPr algn="ctr" fontAlgn="b"/>
                      <a:r>
                        <a:rPr lang="en-US" sz="1200" u="none" strike="noStrike">
                          <a:effectLst/>
                          <a:latin typeface="+mn-lt"/>
                        </a:rPr>
                        <a:t>&lt;1</a:t>
                      </a:r>
                      <a:endParaRPr lang="en-US" sz="1200" b="0" i="0" u="none" strike="noStrike">
                        <a:solidFill>
                          <a:srgbClr val="000000"/>
                        </a:solidFill>
                        <a:effectLst/>
                        <a:latin typeface="+mn-lt"/>
                      </a:endParaRPr>
                    </a:p>
                  </a:txBody>
                  <a:tcPr marL="4138" marR="4138" marT="4138" marB="0" anchor="b">
                    <a:lnB w="12700" cap="flat" cmpd="sng" algn="ctr">
                      <a:solidFill>
                        <a:schemeClr val="tx1"/>
                      </a:solidFill>
                      <a:prstDash val="solid"/>
                      <a:round/>
                      <a:headEnd type="none" w="med" len="med"/>
                      <a:tailEnd type="none" w="med" len="med"/>
                    </a:lnB>
                  </a:tcPr>
                </a:tc>
                <a:tc>
                  <a:txBody>
                    <a:bodyPr/>
                    <a:lstStyle/>
                    <a:p>
                      <a:pPr algn="ctr" fontAlgn="b"/>
                      <a:r>
                        <a:rPr lang="en-US" sz="1200" u="none" strike="noStrike" dirty="0">
                          <a:effectLst/>
                          <a:latin typeface="+mn-lt"/>
                        </a:rPr>
                        <a:t>1</a:t>
                      </a:r>
                      <a:endParaRPr lang="en-US" sz="1200" b="0" i="0" u="none" strike="noStrike" dirty="0">
                        <a:solidFill>
                          <a:srgbClr val="000000"/>
                        </a:solidFill>
                        <a:effectLst/>
                        <a:latin typeface="+mn-lt"/>
                      </a:endParaRPr>
                    </a:p>
                  </a:txBody>
                  <a:tcPr marL="4138" marR="4138" marT="4138"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US" sz="1200" i="0" u="none" strike="noStrike" dirty="0">
                          <a:solidFill>
                            <a:schemeClr val="bg1"/>
                          </a:solidFill>
                          <a:effectLst/>
                          <a:latin typeface="+mn-lt"/>
                        </a:rPr>
                        <a:t>1</a:t>
                      </a:r>
                      <a:endParaRPr lang="en-US" sz="1200" b="0" i="0" u="none" strike="noStrike" dirty="0">
                        <a:solidFill>
                          <a:schemeClr val="bg1"/>
                        </a:solidFill>
                        <a:effectLst/>
                        <a:latin typeface="+mn-lt"/>
                      </a:endParaRP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fontAlgn="b"/>
                      <a:r>
                        <a:rPr lang="en-US" sz="1200" b="0" i="0" u="none" strike="noStrike" dirty="0">
                          <a:solidFill>
                            <a:schemeClr val="bg1"/>
                          </a:solidFill>
                          <a:effectLst/>
                          <a:latin typeface="+mn-lt"/>
                        </a:rPr>
                        <a:t>&lt;1</a:t>
                      </a:r>
                    </a:p>
                  </a:txBody>
                  <a:tcPr marL="6927" marR="6927" marT="69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437840169"/>
                  </a:ext>
                </a:extLst>
              </a:tr>
            </a:tbl>
          </a:graphicData>
        </a:graphic>
      </p:graphicFrame>
      <p:sp>
        <p:nvSpPr>
          <p:cNvPr id="4" name="Slide Number Placeholder 3">
            <a:extLst>
              <a:ext uri="{FF2B5EF4-FFF2-40B4-BE49-F238E27FC236}">
                <a16:creationId xmlns:a16="http://schemas.microsoft.com/office/drawing/2014/main" id="{9EECB779-51D7-8412-5C0F-8D7C420896B5}"/>
              </a:ext>
            </a:extLst>
          </p:cNvPr>
          <p:cNvSpPr>
            <a:spLocks noGrp="1"/>
          </p:cNvSpPr>
          <p:nvPr>
            <p:ph type="sldNum" sz="quarter" idx="12"/>
          </p:nvPr>
        </p:nvSpPr>
        <p:spPr/>
        <p:txBody>
          <a:bodyPr/>
          <a:lstStyle/>
          <a:p>
            <a:fld id="{B980B012-4B4C-0D4B-9961-39BAA1B684BE}" type="slidenum">
              <a:rPr lang="en-US" smtClean="0"/>
              <a:pPr/>
              <a:t>16</a:t>
            </a:fld>
            <a:endParaRPr lang="en-US" dirty="0"/>
          </a:p>
        </p:txBody>
      </p:sp>
      <p:sp>
        <p:nvSpPr>
          <p:cNvPr id="8" name="TextBox 7">
            <a:extLst>
              <a:ext uri="{FF2B5EF4-FFF2-40B4-BE49-F238E27FC236}">
                <a16:creationId xmlns:a16="http://schemas.microsoft.com/office/drawing/2014/main" id="{B0085D91-725D-D916-DB36-933420EBD96C}"/>
              </a:ext>
            </a:extLst>
          </p:cNvPr>
          <p:cNvSpPr txBox="1"/>
          <p:nvPr/>
        </p:nvSpPr>
        <p:spPr>
          <a:xfrm>
            <a:off x="2279282" y="4970910"/>
            <a:ext cx="6528539" cy="461665"/>
          </a:xfrm>
          <a:prstGeom prst="rect">
            <a:avLst/>
          </a:prstGeom>
          <a:noFill/>
        </p:spPr>
        <p:txBody>
          <a:bodyPr wrap="square">
            <a:spAutoFit/>
          </a:bodyPr>
          <a:lstStyle/>
          <a:p>
            <a:pPr marL="0" marR="0">
              <a:spcBef>
                <a:spcPts val="1200"/>
              </a:spcBef>
              <a:spcAft>
                <a:spcPts val="1200"/>
              </a:spcAft>
              <a:tabLst>
                <a:tab pos="457200" algn="l"/>
              </a:tabLst>
            </a:pPr>
            <a:r>
              <a:rPr lang="en-US" sz="1200" b="1" dirty="0">
                <a:effectLst/>
                <a:ea typeface="Times New Roman" panose="02020603050405020304" pitchFamily="18" charset="0"/>
                <a:cs typeface="Arial" panose="020B0604020202020204" pitchFamily="34" charset="0"/>
              </a:rPr>
              <a:t>Latent fatality cases, 0–50 mi (persons): Base case with 0–50-mile totals for sensitivity cases ME_2 and HE_2</a:t>
            </a:r>
          </a:p>
        </p:txBody>
      </p:sp>
      <p:sp>
        <p:nvSpPr>
          <p:cNvPr id="9" name="Content Placeholder 2">
            <a:extLst>
              <a:ext uri="{FF2B5EF4-FFF2-40B4-BE49-F238E27FC236}">
                <a16:creationId xmlns:a16="http://schemas.microsoft.com/office/drawing/2014/main" id="{D81208FA-3EED-5E7C-42ED-0D3FA60D292D}"/>
              </a:ext>
            </a:extLst>
          </p:cNvPr>
          <p:cNvSpPr txBox="1">
            <a:spLocks/>
          </p:cNvSpPr>
          <p:nvPr/>
        </p:nvSpPr>
        <p:spPr>
          <a:xfrm>
            <a:off x="127747" y="1452928"/>
            <a:ext cx="2205321" cy="43912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5000"/>
              </a:lnSpc>
              <a:spcBef>
                <a:spcPts val="0"/>
              </a:spcBef>
              <a:buFont typeface="Symbol" panose="05050102010706020507" pitchFamily="18" charset="2"/>
              <a:buChar char=""/>
            </a:pPr>
            <a:r>
              <a:rPr lang="en-US" sz="1400" dirty="0">
                <a:latin typeface="Arial" panose="020B0604020202020204" pitchFamily="34" charset="0"/>
                <a:ea typeface="MS Mincho" panose="02020609040205080304" pitchFamily="49" charset="-128"/>
                <a:cs typeface="Arial" panose="020B0604020202020204" pitchFamily="34" charset="0"/>
              </a:rPr>
              <a:t>Most projected latent fatality cases arise in the late phase</a:t>
            </a:r>
          </a:p>
          <a:p>
            <a:pPr>
              <a:lnSpc>
                <a:spcPct val="115000"/>
              </a:lnSpc>
              <a:spcBef>
                <a:spcPts val="0"/>
              </a:spcBef>
              <a:buFont typeface="Symbol" panose="05050102010706020507" pitchFamily="18" charset="2"/>
              <a:buChar char=""/>
            </a:pPr>
            <a:r>
              <a:rPr lang="en-US" sz="1400" dirty="0">
                <a:latin typeface="Arial" panose="020B0604020202020204" pitchFamily="34" charset="0"/>
                <a:ea typeface="MS Mincho" panose="02020609040205080304" pitchFamily="49" charset="-128"/>
                <a:cs typeface="Arial" panose="020B0604020202020204" pitchFamily="34" charset="0"/>
              </a:rPr>
              <a:t>Most early-phase contributions associated with populations beyond the 20-mile evacuation zone</a:t>
            </a:r>
          </a:p>
          <a:p>
            <a:pPr>
              <a:lnSpc>
                <a:spcPct val="115000"/>
              </a:lnSpc>
              <a:spcBef>
                <a:spcPts val="0"/>
              </a:spcBef>
              <a:buFont typeface="Symbol" panose="05050102010706020507" pitchFamily="18" charset="2"/>
              <a:buChar char=""/>
            </a:pPr>
            <a:r>
              <a:rPr lang="en-US" sz="1400" dirty="0">
                <a:latin typeface="Arial" panose="020B0604020202020204" pitchFamily="34" charset="0"/>
                <a:ea typeface="MS Mincho" panose="02020609040205080304" pitchFamily="49" charset="-128"/>
                <a:cs typeface="Arial" panose="020B0604020202020204" pitchFamily="34" charset="0"/>
              </a:rPr>
              <a:t>Therefore, most latent fatalities are computed to arise from low or very low doses</a:t>
            </a:r>
          </a:p>
          <a:p>
            <a:pPr>
              <a:lnSpc>
                <a:spcPct val="115000"/>
              </a:lnSpc>
              <a:spcBef>
                <a:spcPts val="0"/>
              </a:spcBef>
              <a:buFont typeface="Symbol" panose="05050102010706020507" pitchFamily="18" charset="2"/>
              <a:buChar char=""/>
            </a:pPr>
            <a:r>
              <a:rPr lang="en-US" sz="1400" dirty="0">
                <a:latin typeface="Arial" panose="020B0604020202020204" pitchFamily="34" charset="0"/>
                <a:ea typeface="MS Mincho" panose="02020609040205080304" pitchFamily="49" charset="-128"/>
                <a:cs typeface="Arial" panose="020B0604020202020204" pitchFamily="34" charset="0"/>
              </a:rPr>
              <a:t>Dose truncation significantly reduces consequences</a:t>
            </a:r>
          </a:p>
          <a:p>
            <a:pPr>
              <a:lnSpc>
                <a:spcPct val="115000"/>
              </a:lnSpc>
              <a:spcBef>
                <a:spcPts val="0"/>
              </a:spcBef>
              <a:buFont typeface="Symbol" panose="05050102010706020507" pitchFamily="18" charset="2"/>
              <a:buChar char=""/>
            </a:pPr>
            <a:endParaRPr lang="en-US" sz="1400" dirty="0">
              <a:latin typeface="Arial" panose="020B0604020202020204" pitchFamily="34" charset="0"/>
              <a:ea typeface="MS Mincho" panose="02020609040205080304" pitchFamily="49" charset="-128"/>
              <a:cs typeface="Arial" panose="020B0604020202020204" pitchFamily="34" charset="0"/>
            </a:endParaRPr>
          </a:p>
          <a:p>
            <a:pPr>
              <a:lnSpc>
                <a:spcPct val="115000"/>
              </a:lnSpc>
              <a:spcBef>
                <a:spcPts val="0"/>
              </a:spcBef>
              <a:buFont typeface="Symbol" panose="05050102010706020507" pitchFamily="18" charset="2"/>
              <a:buChar char=""/>
            </a:pPr>
            <a:endParaRPr lang="en-US" sz="1400" dirty="0">
              <a:latin typeface="Arial" panose="020B0604020202020204" pitchFamily="34" charset="0"/>
              <a:ea typeface="MS Mincho" panose="02020609040205080304" pitchFamily="49" charset="-128"/>
              <a:cs typeface="Arial" panose="020B0604020202020204" pitchFamily="34" charset="0"/>
            </a:endParaRPr>
          </a:p>
          <a:p>
            <a:pPr>
              <a:lnSpc>
                <a:spcPct val="115000"/>
              </a:lnSpc>
              <a:spcBef>
                <a:spcPts val="0"/>
              </a:spcBef>
              <a:buFont typeface="Symbol" panose="05050102010706020507" pitchFamily="18" charset="2"/>
              <a:buChar char=""/>
            </a:pPr>
            <a:endParaRPr lang="en-US" sz="1400" dirty="0">
              <a:latin typeface="Arial" panose="020B0604020202020204" pitchFamily="34" charset="0"/>
              <a:ea typeface="MS Mincho" panose="02020609040205080304" pitchFamily="49" charset="-128"/>
              <a:cs typeface="Arial" panose="020B0604020202020204" pitchFamily="34" charset="0"/>
            </a:endParaRPr>
          </a:p>
        </p:txBody>
      </p:sp>
      <p:sp>
        <p:nvSpPr>
          <p:cNvPr id="7" name="TextBox 6">
            <a:extLst>
              <a:ext uri="{FF2B5EF4-FFF2-40B4-BE49-F238E27FC236}">
                <a16:creationId xmlns:a16="http://schemas.microsoft.com/office/drawing/2014/main" id="{F2A19BF3-16A7-4F52-E463-8372BB6FAC70}"/>
              </a:ext>
            </a:extLst>
          </p:cNvPr>
          <p:cNvSpPr txBox="1"/>
          <p:nvPr/>
        </p:nvSpPr>
        <p:spPr>
          <a:xfrm>
            <a:off x="308113" y="6010822"/>
            <a:ext cx="6559826" cy="646331"/>
          </a:xfrm>
          <a:prstGeom prst="rect">
            <a:avLst/>
          </a:prstGeom>
          <a:noFill/>
        </p:spPr>
        <p:txBody>
          <a:bodyPr wrap="square">
            <a:spAutoFit/>
          </a:bodyPr>
          <a:lstStyle/>
          <a:p>
            <a:r>
              <a:rPr lang="en-US" sz="1200" i="1" dirty="0"/>
              <a:t>Values of less than a single person may occur as the result of weighting small populations by low values, usually arising from the combination of low values for the likelihood of being in a specific cohort and relatively infrequent weather conditions</a:t>
            </a:r>
          </a:p>
        </p:txBody>
      </p:sp>
    </p:spTree>
    <p:extLst>
      <p:ext uri="{BB962C8B-B14F-4D97-AF65-F5344CB8AC3E}">
        <p14:creationId xmlns:p14="http://schemas.microsoft.com/office/powerpoint/2010/main" val="4144908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a:xfrm>
            <a:off x="457200" y="274638"/>
            <a:ext cx="8229600" cy="1143000"/>
          </a:xfrm>
        </p:spPr>
        <p:txBody>
          <a:bodyPr>
            <a:normAutofit/>
          </a:bodyPr>
          <a:lstStyle/>
          <a:p>
            <a:r>
              <a:rPr lang="en-US" sz="3600" dirty="0"/>
              <a:t>Individual Latent Fatality Risk</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17</a:t>
            </a:fld>
            <a:endParaRPr lang="en-US"/>
          </a:p>
        </p:txBody>
      </p:sp>
      <p:graphicFrame>
        <p:nvGraphicFramePr>
          <p:cNvPr id="5" name="Table 4">
            <a:extLst>
              <a:ext uri="{FF2B5EF4-FFF2-40B4-BE49-F238E27FC236}">
                <a16:creationId xmlns:a16="http://schemas.microsoft.com/office/drawing/2014/main" id="{7A651F61-3D7B-DB4E-B61A-9E935415532F}"/>
              </a:ext>
            </a:extLst>
          </p:cNvPr>
          <p:cNvGraphicFramePr>
            <a:graphicFrameLocks noGrp="1"/>
          </p:cNvGraphicFramePr>
          <p:nvPr>
            <p:extLst>
              <p:ext uri="{D42A27DB-BD31-4B8C-83A1-F6EECF244321}">
                <p14:modId xmlns:p14="http://schemas.microsoft.com/office/powerpoint/2010/main" val="2733480869"/>
              </p:ext>
            </p:extLst>
          </p:nvPr>
        </p:nvGraphicFramePr>
        <p:xfrm>
          <a:off x="596098" y="2224887"/>
          <a:ext cx="7717294" cy="3295978"/>
        </p:xfrm>
        <a:graphic>
          <a:graphicData uri="http://schemas.openxmlformats.org/drawingml/2006/table">
            <a:tbl>
              <a:tblPr firstRow="1" firstCol="1" bandRow="1">
                <a:tableStyleId>{5C22544A-7EE6-4342-B048-85BDC9FD1C3A}</a:tableStyleId>
              </a:tblPr>
              <a:tblGrid>
                <a:gridCol w="1103832">
                  <a:extLst>
                    <a:ext uri="{9D8B030D-6E8A-4147-A177-3AD203B41FA5}">
                      <a16:colId xmlns:a16="http://schemas.microsoft.com/office/drawing/2014/main" val="1742384246"/>
                    </a:ext>
                  </a:extLst>
                </a:gridCol>
                <a:gridCol w="719181">
                  <a:extLst>
                    <a:ext uri="{9D8B030D-6E8A-4147-A177-3AD203B41FA5}">
                      <a16:colId xmlns:a16="http://schemas.microsoft.com/office/drawing/2014/main" val="2741496638"/>
                    </a:ext>
                  </a:extLst>
                </a:gridCol>
                <a:gridCol w="1006997">
                  <a:extLst>
                    <a:ext uri="{9D8B030D-6E8A-4147-A177-3AD203B41FA5}">
                      <a16:colId xmlns:a16="http://schemas.microsoft.com/office/drawing/2014/main" val="19566009"/>
                    </a:ext>
                  </a:extLst>
                </a:gridCol>
                <a:gridCol w="742702">
                  <a:extLst>
                    <a:ext uri="{9D8B030D-6E8A-4147-A177-3AD203B41FA5}">
                      <a16:colId xmlns:a16="http://schemas.microsoft.com/office/drawing/2014/main" val="3627136426"/>
                    </a:ext>
                  </a:extLst>
                </a:gridCol>
                <a:gridCol w="822960">
                  <a:extLst>
                    <a:ext uri="{9D8B030D-6E8A-4147-A177-3AD203B41FA5}">
                      <a16:colId xmlns:a16="http://schemas.microsoft.com/office/drawing/2014/main" val="3902543943"/>
                    </a:ext>
                  </a:extLst>
                </a:gridCol>
                <a:gridCol w="840532">
                  <a:extLst>
                    <a:ext uri="{9D8B030D-6E8A-4147-A177-3AD203B41FA5}">
                      <a16:colId xmlns:a16="http://schemas.microsoft.com/office/drawing/2014/main" val="2896497546"/>
                    </a:ext>
                  </a:extLst>
                </a:gridCol>
                <a:gridCol w="840532">
                  <a:extLst>
                    <a:ext uri="{9D8B030D-6E8A-4147-A177-3AD203B41FA5}">
                      <a16:colId xmlns:a16="http://schemas.microsoft.com/office/drawing/2014/main" val="3704667984"/>
                    </a:ext>
                  </a:extLst>
                </a:gridCol>
                <a:gridCol w="820279">
                  <a:extLst>
                    <a:ext uri="{9D8B030D-6E8A-4147-A177-3AD203B41FA5}">
                      <a16:colId xmlns:a16="http://schemas.microsoft.com/office/drawing/2014/main" val="2309182338"/>
                    </a:ext>
                  </a:extLst>
                </a:gridCol>
                <a:gridCol w="820279">
                  <a:extLst>
                    <a:ext uri="{9D8B030D-6E8A-4147-A177-3AD203B41FA5}">
                      <a16:colId xmlns:a16="http://schemas.microsoft.com/office/drawing/2014/main" val="14895434"/>
                    </a:ext>
                  </a:extLst>
                </a:gridCol>
              </a:tblGrid>
              <a:tr h="295136">
                <a:tc>
                  <a:txBody>
                    <a:bodyPr/>
                    <a:lstStyle/>
                    <a:p>
                      <a:pPr marL="0" marR="0" algn="ctr">
                        <a:spcBef>
                          <a:spcPts val="0"/>
                        </a:spcBef>
                        <a:spcAft>
                          <a:spcPts val="0"/>
                        </a:spcAft>
                      </a:pPr>
                      <a:r>
                        <a:rPr lang="en-US" sz="1200" dirty="0">
                          <a:effectLst/>
                          <a:latin typeface="+mn-lt"/>
                        </a:rPr>
                        <a:t>Release Category</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200" dirty="0">
                          <a:effectLst/>
                          <a:latin typeface="+mn-lt"/>
                        </a:rPr>
                        <a:t>1GPT</a:t>
                      </a:r>
                    </a:p>
                    <a:p>
                      <a:pPr marL="0" marR="0" algn="ctr">
                        <a:spcBef>
                          <a:spcPts val="0"/>
                        </a:spcBef>
                        <a:spcAft>
                          <a:spcPts val="0"/>
                        </a:spcAft>
                      </a:pPr>
                      <a:r>
                        <a:rPr lang="en-US" sz="1200" dirty="0">
                          <a:effectLst/>
                          <a:latin typeface="+mn-lt"/>
                        </a:rPr>
                        <a:t>(6.1%)</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200" dirty="0">
                          <a:effectLst/>
                          <a:latin typeface="+mn-lt"/>
                        </a:rPr>
                        <a:t>NON-EVAC</a:t>
                      </a:r>
                    </a:p>
                    <a:p>
                      <a:pPr marL="0" marR="0" algn="ctr">
                        <a:spcBef>
                          <a:spcPts val="0"/>
                        </a:spcBef>
                        <a:spcAft>
                          <a:spcPts val="0"/>
                        </a:spcAft>
                      </a:pPr>
                      <a:r>
                        <a:rPr lang="en-US" sz="1200" dirty="0">
                          <a:effectLst/>
                          <a:latin typeface="+mn-lt"/>
                        </a:rPr>
                        <a:t>(0.3%)</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r>
                        <a:rPr lang="en-US" sz="1200" b="1" kern="1200" dirty="0">
                          <a:solidFill>
                            <a:schemeClr val="lt1"/>
                          </a:solidFill>
                          <a:effectLst/>
                          <a:latin typeface="+mn-lt"/>
                          <a:ea typeface="+mn-ea"/>
                          <a:cs typeface="+mn-cs"/>
                        </a:rPr>
                        <a:t>EARLY (</a:t>
                      </a:r>
                      <a:r>
                        <a:rPr lang="en-US" sz="1200" b="1" kern="1200" dirty="0" err="1">
                          <a:solidFill>
                            <a:schemeClr val="lt1"/>
                          </a:solidFill>
                          <a:effectLst/>
                          <a:latin typeface="+mn-lt"/>
                          <a:ea typeface="+mn-ea"/>
                          <a:cs typeface="+mn-cs"/>
                        </a:rPr>
                        <a:t>wtd</a:t>
                      </a:r>
                      <a:r>
                        <a:rPr lang="en-US" sz="1200" b="1" kern="1200" dirty="0">
                          <a:solidFill>
                            <a:schemeClr val="lt1"/>
                          </a:solidFill>
                          <a:effectLst/>
                          <a:latin typeface="+mn-lt"/>
                          <a:ea typeface="+mn-ea"/>
                          <a:cs typeface="+mn-cs"/>
                        </a:rPr>
                        <a:t>)</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200" dirty="0">
                          <a:effectLst/>
                          <a:latin typeface="+mn-lt"/>
                        </a:rPr>
                        <a:t>CHRONC</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(BASE)</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2">
                        <a:lumMod val="60000"/>
                        <a:lumOff val="40000"/>
                      </a:schemeClr>
                    </a:solidFill>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(ME_2)</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2">
                        <a:lumMod val="60000"/>
                        <a:lumOff val="40000"/>
                      </a:schemeClr>
                    </a:solidFill>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(RE_4)</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2">
                        <a:lumMod val="60000"/>
                        <a:lumOff val="40000"/>
                      </a:schemeClr>
                    </a:solidFill>
                  </a:tcPr>
                </a:tc>
                <a:tc>
                  <a:txBody>
                    <a:bodyPr/>
                    <a:lstStyle/>
                    <a:p>
                      <a:pPr algn="ctr" fontAlgn="b"/>
                      <a:r>
                        <a:rPr lang="en-US" sz="1200" b="1" i="0" u="none" strike="noStrike" dirty="0">
                          <a:solidFill>
                            <a:schemeClr val="bg1"/>
                          </a:solidFill>
                          <a:effectLst/>
                          <a:latin typeface="+mn-lt"/>
                        </a:rPr>
                        <a:t>OVERALL</a:t>
                      </a:r>
                    </a:p>
                    <a:p>
                      <a:pPr algn="ctr" fontAlgn="b"/>
                      <a:r>
                        <a:rPr lang="en-US" sz="1200" b="1" i="0" u="none" strike="noStrike" dirty="0">
                          <a:solidFill>
                            <a:schemeClr val="bg1"/>
                          </a:solidFill>
                          <a:effectLst/>
                          <a:latin typeface="+mn-lt"/>
                        </a:rPr>
                        <a:t>(HE_2)</a:t>
                      </a:r>
                    </a:p>
                  </a:txBody>
                  <a:tcPr marL="4138" marR="4138" marT="413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val="3861751778"/>
                  </a:ext>
                </a:extLst>
              </a:tr>
              <a:tr h="146151">
                <a:tc>
                  <a:txBody>
                    <a:bodyPr/>
                    <a:lstStyle/>
                    <a:p>
                      <a:pPr marL="0" marR="0">
                        <a:spcBef>
                          <a:spcPts val="0"/>
                        </a:spcBef>
                        <a:spcAft>
                          <a:spcPts val="0"/>
                        </a:spcAft>
                      </a:pPr>
                      <a:r>
                        <a:rPr lang="en-US" sz="1200" dirty="0">
                          <a:effectLst/>
                          <a:latin typeface="+mn-lt"/>
                        </a:rPr>
                        <a:t>V-F</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7.3E-04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2.2E-03</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1.4E-04</a:t>
                      </a:r>
                    </a:p>
                  </a:txBody>
                  <a:tcPr marL="68580" marR="68580" marT="0" marB="0" anchor="b"/>
                </a:tc>
                <a:tc>
                  <a:txBody>
                    <a:bodyPr/>
                    <a:lstStyle/>
                    <a:p>
                      <a:pPr marL="0" marR="0" algn="ctr">
                        <a:spcBef>
                          <a:spcPts val="0"/>
                        </a:spcBef>
                        <a:spcAft>
                          <a:spcPts val="0"/>
                        </a:spcAft>
                      </a:pPr>
                      <a:r>
                        <a:rPr lang="en-US" sz="1200">
                          <a:effectLst/>
                          <a:latin typeface="+mn-lt"/>
                        </a:rPr>
                        <a:t>3.2E-04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4.6E-04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4.7E-04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4.5E-04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1.3E-04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289396129"/>
                  </a:ext>
                </a:extLst>
              </a:tr>
              <a:tr h="146151">
                <a:tc>
                  <a:txBody>
                    <a:bodyPr/>
                    <a:lstStyle/>
                    <a:p>
                      <a:pPr marL="0" marR="0">
                        <a:spcBef>
                          <a:spcPts val="0"/>
                        </a:spcBef>
                        <a:spcAft>
                          <a:spcPts val="0"/>
                        </a:spcAft>
                      </a:pPr>
                      <a:r>
                        <a:rPr lang="en-US" sz="1200">
                          <a:effectLst/>
                          <a:latin typeface="+mn-lt"/>
                        </a:rPr>
                        <a:t>V-F-SC</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6.3E-04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1.8E-03</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a:effectLst/>
                          <a:latin typeface="+mn-lt"/>
                          <a:ea typeface="Times New Roman" panose="02020603050405020304" pitchFamily="18" charset="0"/>
                          <a:cs typeface="Times New Roman" panose="02020603050405020304" pitchFamily="18" charset="0"/>
                        </a:rPr>
                        <a:t>1.2E-04</a:t>
                      </a:r>
                    </a:p>
                  </a:txBody>
                  <a:tcPr marL="68580" marR="68580" marT="0" marB="0" anchor="b"/>
                </a:tc>
                <a:tc>
                  <a:txBody>
                    <a:bodyPr/>
                    <a:lstStyle/>
                    <a:p>
                      <a:pPr marL="0" marR="0" algn="ctr">
                        <a:spcBef>
                          <a:spcPts val="0"/>
                        </a:spcBef>
                        <a:spcAft>
                          <a:spcPts val="0"/>
                        </a:spcAft>
                      </a:pPr>
                      <a:r>
                        <a:rPr lang="en-US" sz="1200" dirty="0">
                          <a:effectLst/>
                          <a:latin typeface="+mn-lt"/>
                        </a:rPr>
                        <a:t>2.2E-04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3.4E-04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3.6E-04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3.5E-04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1.3E-04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599303685"/>
                  </a:ext>
                </a:extLst>
              </a:tr>
              <a:tr h="146151">
                <a:tc>
                  <a:txBody>
                    <a:bodyPr/>
                    <a:lstStyle/>
                    <a:p>
                      <a:pPr marL="0" marR="0">
                        <a:spcBef>
                          <a:spcPts val="0"/>
                        </a:spcBef>
                        <a:spcAft>
                          <a:spcPts val="0"/>
                        </a:spcAft>
                      </a:pPr>
                      <a:r>
                        <a:rPr lang="en-US" sz="1200">
                          <a:effectLst/>
                          <a:latin typeface="+mn-lt"/>
                        </a:rPr>
                        <a:t>V</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2.6E-06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2.1E-05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a:effectLst/>
                          <a:latin typeface="+mn-lt"/>
                          <a:ea typeface="Times New Roman" panose="02020603050405020304" pitchFamily="18" charset="0"/>
                          <a:cs typeface="Times New Roman" panose="02020603050405020304" pitchFamily="18" charset="0"/>
                        </a:rPr>
                        <a:t>4.8E-07</a:t>
                      </a:r>
                    </a:p>
                  </a:txBody>
                  <a:tcPr marL="68580" marR="68580" marT="0" marB="0" anchor="b"/>
                </a:tc>
                <a:tc>
                  <a:txBody>
                    <a:bodyPr/>
                    <a:lstStyle/>
                    <a:p>
                      <a:pPr marL="0" marR="0" algn="ctr">
                        <a:spcBef>
                          <a:spcPts val="0"/>
                        </a:spcBef>
                        <a:spcAft>
                          <a:spcPts val="0"/>
                        </a:spcAft>
                      </a:pPr>
                      <a:r>
                        <a:rPr lang="en-US" sz="1200">
                          <a:effectLst/>
                          <a:latin typeface="+mn-lt"/>
                        </a:rPr>
                        <a:t>5.3E-05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5.4E-05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5.5E-05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5.5E-05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6.1E-09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1800528151"/>
                  </a:ext>
                </a:extLst>
              </a:tr>
              <a:tr h="146151">
                <a:tc>
                  <a:txBody>
                    <a:bodyPr/>
                    <a:lstStyle/>
                    <a:p>
                      <a:pPr marL="0" marR="0">
                        <a:spcBef>
                          <a:spcPts val="0"/>
                        </a:spcBef>
                        <a:spcAft>
                          <a:spcPts val="0"/>
                        </a:spcAft>
                      </a:pPr>
                      <a:r>
                        <a:rPr lang="en-US" sz="1200">
                          <a:effectLst/>
                          <a:latin typeface="+mn-lt"/>
                        </a:rPr>
                        <a:t>SGTR-O</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a:effectLst/>
                          <a:latin typeface="+mn-lt"/>
                        </a:rPr>
                        <a:t>1.8E-05</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2.4E-03</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a:effectLst/>
                          <a:latin typeface="+mn-lt"/>
                          <a:ea typeface="Times New Roman" panose="02020603050405020304" pitchFamily="18" charset="0"/>
                          <a:cs typeface="Times New Roman" panose="02020603050405020304" pitchFamily="18" charset="0"/>
                        </a:rPr>
                        <a:t>9.7E-06</a:t>
                      </a:r>
                    </a:p>
                  </a:txBody>
                  <a:tcPr marL="68580" marR="68580" marT="0" marB="0" anchor="b"/>
                </a:tc>
                <a:tc>
                  <a:txBody>
                    <a:bodyPr/>
                    <a:lstStyle/>
                    <a:p>
                      <a:pPr marL="0" marR="0" algn="ctr">
                        <a:spcBef>
                          <a:spcPts val="0"/>
                        </a:spcBef>
                        <a:spcAft>
                          <a:spcPts val="0"/>
                        </a:spcAft>
                      </a:pPr>
                      <a:r>
                        <a:rPr lang="en-US" sz="1200">
                          <a:effectLst/>
                          <a:latin typeface="+mn-lt"/>
                        </a:rPr>
                        <a:t>6.5E-04</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6.6E-04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6.5E-04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5.5E-04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8.5E-06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692904928"/>
                  </a:ext>
                </a:extLst>
              </a:tr>
              <a:tr h="146151">
                <a:tc>
                  <a:txBody>
                    <a:bodyPr/>
                    <a:lstStyle/>
                    <a:p>
                      <a:pPr marL="0" marR="0">
                        <a:spcBef>
                          <a:spcPts val="0"/>
                        </a:spcBef>
                        <a:spcAft>
                          <a:spcPts val="0"/>
                        </a:spcAft>
                      </a:pPr>
                      <a:r>
                        <a:rPr lang="en-US" sz="1200">
                          <a:effectLst/>
                          <a:latin typeface="+mn-lt"/>
                        </a:rPr>
                        <a:t>SGTR-O-SC</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1.0E-06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7.0E-05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3.4E-07</a:t>
                      </a:r>
                    </a:p>
                  </a:txBody>
                  <a:tcPr marL="68580" marR="68580" marT="0" marB="0" anchor="b"/>
                </a:tc>
                <a:tc>
                  <a:txBody>
                    <a:bodyPr/>
                    <a:lstStyle/>
                    <a:p>
                      <a:pPr marL="0" marR="0" algn="ctr">
                        <a:spcBef>
                          <a:spcPts val="0"/>
                        </a:spcBef>
                        <a:spcAft>
                          <a:spcPts val="0"/>
                        </a:spcAft>
                      </a:pPr>
                      <a:r>
                        <a:rPr lang="en-US" sz="1200" dirty="0">
                          <a:effectLst/>
                          <a:latin typeface="+mn-lt"/>
                        </a:rPr>
                        <a:t>1.2E-04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1.2E-04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1.3E-04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1.3E-04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1.5E-07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814842648"/>
                  </a:ext>
                </a:extLst>
              </a:tr>
              <a:tr h="146151">
                <a:tc>
                  <a:txBody>
                    <a:bodyPr/>
                    <a:lstStyle/>
                    <a:p>
                      <a:pPr marL="0" marR="0">
                        <a:spcBef>
                          <a:spcPts val="0"/>
                        </a:spcBef>
                        <a:spcAft>
                          <a:spcPts val="0"/>
                        </a:spcAft>
                      </a:pPr>
                      <a:r>
                        <a:rPr lang="en-US" sz="1200">
                          <a:effectLst/>
                          <a:latin typeface="+mn-lt"/>
                        </a:rPr>
                        <a:t>SGTR-C</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1.6E-06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7.1E-05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a:effectLst/>
                          <a:latin typeface="+mn-lt"/>
                          <a:ea typeface="Times New Roman" panose="02020603050405020304" pitchFamily="18" charset="0"/>
                          <a:cs typeface="Times New Roman" panose="02020603050405020304" pitchFamily="18" charset="0"/>
                        </a:rPr>
                        <a:t>4.2E-07</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a:effectLst/>
                          <a:latin typeface="+mn-lt"/>
                        </a:rPr>
                        <a:t>2.1E-04</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2.1E-04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2.1E-04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1.8E-04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1.2E-07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549244507"/>
                  </a:ext>
                </a:extLst>
              </a:tr>
              <a:tr h="146151">
                <a:tc>
                  <a:txBody>
                    <a:bodyPr/>
                    <a:lstStyle/>
                    <a:p>
                      <a:pPr marL="0" marR="0">
                        <a:spcBef>
                          <a:spcPts val="0"/>
                        </a:spcBef>
                        <a:spcAft>
                          <a:spcPts val="0"/>
                        </a:spcAft>
                      </a:pPr>
                      <a:r>
                        <a:rPr lang="en-US" sz="1200">
                          <a:effectLst/>
                          <a:latin typeface="+mn-lt"/>
                        </a:rPr>
                        <a:t>ISGTR</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7.6E-05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1.7E-03</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1.7E-05</a:t>
                      </a:r>
                    </a:p>
                  </a:txBody>
                  <a:tcPr marL="68580" marR="68580" marT="0" marB="0" anchor="b"/>
                </a:tc>
                <a:tc>
                  <a:txBody>
                    <a:bodyPr/>
                    <a:lstStyle/>
                    <a:p>
                      <a:pPr marL="0" marR="0" algn="ctr">
                        <a:spcBef>
                          <a:spcPts val="0"/>
                        </a:spcBef>
                        <a:spcAft>
                          <a:spcPts val="0"/>
                        </a:spcAft>
                      </a:pPr>
                      <a:r>
                        <a:rPr lang="en-US" sz="1200" dirty="0">
                          <a:effectLst/>
                          <a:latin typeface="+mn-lt"/>
                        </a:rPr>
                        <a:t>8.2E-04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8.4E-04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8.4E-04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6.8E-04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1.3E-05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444166877"/>
                  </a:ext>
                </a:extLst>
              </a:tr>
              <a:tr h="146151">
                <a:tc>
                  <a:txBody>
                    <a:bodyPr/>
                    <a:lstStyle/>
                    <a:p>
                      <a:pPr marL="0" marR="0">
                        <a:spcBef>
                          <a:spcPts val="0"/>
                        </a:spcBef>
                        <a:spcAft>
                          <a:spcPts val="0"/>
                        </a:spcAft>
                      </a:pPr>
                      <a:r>
                        <a:rPr lang="en-US" sz="1200">
                          <a:effectLst/>
                          <a:latin typeface="+mn-lt"/>
                        </a:rPr>
                        <a:t>CIF</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1.6E-07</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3.7E-04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1.2E-06</a:t>
                      </a:r>
                    </a:p>
                  </a:txBody>
                  <a:tcPr marL="68580" marR="68580" marT="0" marB="0" anchor="b"/>
                </a:tc>
                <a:tc>
                  <a:txBody>
                    <a:bodyPr/>
                    <a:lstStyle/>
                    <a:p>
                      <a:pPr marL="0" marR="0" algn="ctr">
                        <a:spcBef>
                          <a:spcPts val="0"/>
                        </a:spcBef>
                        <a:spcAft>
                          <a:spcPts val="0"/>
                        </a:spcAft>
                      </a:pPr>
                      <a:r>
                        <a:rPr lang="en-US" sz="1200" dirty="0">
                          <a:effectLst/>
                          <a:latin typeface="+mn-lt"/>
                        </a:rPr>
                        <a:t>7.9E-04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7.9E-04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8.0E-04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5.0E-04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5.1E-07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034824080"/>
                  </a:ext>
                </a:extLst>
              </a:tr>
              <a:tr h="146151">
                <a:tc>
                  <a:txBody>
                    <a:bodyPr/>
                    <a:lstStyle/>
                    <a:p>
                      <a:pPr marL="0" marR="0">
                        <a:spcBef>
                          <a:spcPts val="0"/>
                        </a:spcBef>
                        <a:spcAft>
                          <a:spcPts val="0"/>
                        </a:spcAft>
                      </a:pPr>
                      <a:r>
                        <a:rPr lang="en-US" sz="1200">
                          <a:effectLst/>
                          <a:latin typeface="+mn-lt"/>
                        </a:rPr>
                        <a:t>CIF-SC</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1.4E-07</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3.2E-04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1.1E-06</a:t>
                      </a:r>
                    </a:p>
                  </a:txBody>
                  <a:tcPr marL="68580" marR="68580" marT="0" marB="0" anchor="b"/>
                </a:tc>
                <a:tc>
                  <a:txBody>
                    <a:bodyPr/>
                    <a:lstStyle/>
                    <a:p>
                      <a:pPr marL="0" marR="0" algn="ctr">
                        <a:spcBef>
                          <a:spcPts val="0"/>
                        </a:spcBef>
                        <a:spcAft>
                          <a:spcPts val="0"/>
                        </a:spcAft>
                      </a:pPr>
                      <a:r>
                        <a:rPr lang="en-US" sz="1200" dirty="0">
                          <a:effectLst/>
                          <a:latin typeface="+mn-lt"/>
                        </a:rPr>
                        <a:t>6.0E-04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6.0E-04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6.0E-04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3.1E-04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4.2E-07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250144477"/>
                  </a:ext>
                </a:extLst>
              </a:tr>
              <a:tr h="146151">
                <a:tc>
                  <a:txBody>
                    <a:bodyPr/>
                    <a:lstStyle/>
                    <a:p>
                      <a:pPr marL="0" marR="0">
                        <a:spcBef>
                          <a:spcPts val="0"/>
                        </a:spcBef>
                        <a:spcAft>
                          <a:spcPts val="0"/>
                        </a:spcAft>
                      </a:pPr>
                      <a:r>
                        <a:rPr lang="en-US" sz="1200">
                          <a:effectLst/>
                          <a:latin typeface="+mn-lt"/>
                        </a:rPr>
                        <a:t>ECF</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2.0E-07</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7.7E-04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2.5E-06</a:t>
                      </a:r>
                    </a:p>
                  </a:txBody>
                  <a:tcPr marL="68580" marR="68580" marT="0" marB="0" anchor="b"/>
                </a:tc>
                <a:tc>
                  <a:txBody>
                    <a:bodyPr/>
                    <a:lstStyle/>
                    <a:p>
                      <a:pPr marL="0" marR="0" algn="ctr">
                        <a:spcBef>
                          <a:spcPts val="0"/>
                        </a:spcBef>
                        <a:spcAft>
                          <a:spcPts val="0"/>
                        </a:spcAft>
                      </a:pPr>
                      <a:r>
                        <a:rPr lang="en-US" sz="1200" dirty="0">
                          <a:effectLst/>
                          <a:latin typeface="+mn-lt"/>
                        </a:rPr>
                        <a:t>8.5E-04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8.6E-04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8.6E-04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6.4E-04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2.1E-06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868775837"/>
                  </a:ext>
                </a:extLst>
              </a:tr>
              <a:tr h="146151">
                <a:tc>
                  <a:txBody>
                    <a:bodyPr/>
                    <a:lstStyle/>
                    <a:p>
                      <a:pPr marL="0" marR="0">
                        <a:spcBef>
                          <a:spcPts val="0"/>
                        </a:spcBef>
                        <a:spcAft>
                          <a:spcPts val="0"/>
                        </a:spcAft>
                      </a:pPr>
                      <a:r>
                        <a:rPr lang="en-US" sz="1200" dirty="0">
                          <a:effectLst/>
                          <a:latin typeface="+mn-lt"/>
                        </a:rPr>
                        <a:t>LCF</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7.5E-08</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1.3E-04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4.3E-07</a:t>
                      </a:r>
                    </a:p>
                  </a:txBody>
                  <a:tcPr marL="68580" marR="68580" marT="0" marB="0" anchor="b"/>
                </a:tc>
                <a:tc>
                  <a:txBody>
                    <a:bodyPr/>
                    <a:lstStyle/>
                    <a:p>
                      <a:pPr marL="0" marR="0" algn="ctr">
                        <a:spcBef>
                          <a:spcPts val="0"/>
                        </a:spcBef>
                        <a:spcAft>
                          <a:spcPts val="0"/>
                        </a:spcAft>
                      </a:pPr>
                      <a:r>
                        <a:rPr lang="en-US" sz="1200" dirty="0">
                          <a:effectLst/>
                          <a:latin typeface="+mn-lt"/>
                        </a:rPr>
                        <a:t>6.1E-04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6.1E-04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6.1E-04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6.9E-06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6.7E-09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59292425"/>
                  </a:ext>
                </a:extLst>
              </a:tr>
              <a:tr h="146151">
                <a:tc>
                  <a:txBody>
                    <a:bodyPr/>
                    <a:lstStyle/>
                    <a:p>
                      <a:pPr marL="0" marR="0">
                        <a:spcBef>
                          <a:spcPts val="0"/>
                        </a:spcBef>
                        <a:spcAft>
                          <a:spcPts val="0"/>
                        </a:spcAft>
                      </a:pPr>
                      <a:r>
                        <a:rPr lang="en-US" sz="1200" dirty="0">
                          <a:effectLst/>
                          <a:latin typeface="+mn-lt"/>
                        </a:rPr>
                        <a:t>LCF-SC</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1.1E-10</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1.7E-05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5.2E-08</a:t>
                      </a:r>
                    </a:p>
                  </a:txBody>
                  <a:tcPr marL="68580" marR="68580" marT="0" marB="0" anchor="b"/>
                </a:tc>
                <a:tc>
                  <a:txBody>
                    <a:bodyPr/>
                    <a:lstStyle/>
                    <a:p>
                      <a:pPr marL="0" marR="0" algn="ctr">
                        <a:spcBef>
                          <a:spcPts val="0"/>
                        </a:spcBef>
                        <a:spcAft>
                          <a:spcPts val="0"/>
                        </a:spcAft>
                      </a:pPr>
                      <a:r>
                        <a:rPr lang="en-US" sz="1200" dirty="0">
                          <a:effectLst/>
                          <a:latin typeface="+mn-lt"/>
                        </a:rPr>
                        <a:t>1.4E-04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1.4E-04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1.5E-04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5.7E-06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1.3E-10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1455827907"/>
                  </a:ext>
                </a:extLst>
              </a:tr>
              <a:tr h="146151">
                <a:tc>
                  <a:txBody>
                    <a:bodyPr/>
                    <a:lstStyle/>
                    <a:p>
                      <a:pPr marL="0" marR="0">
                        <a:spcBef>
                          <a:spcPts val="0"/>
                        </a:spcBef>
                        <a:spcAft>
                          <a:spcPts val="0"/>
                        </a:spcAft>
                      </a:pPr>
                      <a:r>
                        <a:rPr lang="en-US" sz="1200">
                          <a:effectLst/>
                          <a:latin typeface="+mn-lt"/>
                        </a:rPr>
                        <a:t>ICF-BURN</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2.4E-08</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1.1E-04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3.6E-07</a:t>
                      </a:r>
                    </a:p>
                  </a:txBody>
                  <a:tcPr marL="68580" marR="68580" marT="0" marB="0" anchor="b"/>
                </a:tc>
                <a:tc>
                  <a:txBody>
                    <a:bodyPr/>
                    <a:lstStyle/>
                    <a:p>
                      <a:pPr marL="0" marR="0" algn="ctr">
                        <a:spcBef>
                          <a:spcPts val="0"/>
                        </a:spcBef>
                        <a:spcAft>
                          <a:spcPts val="0"/>
                        </a:spcAft>
                      </a:pPr>
                      <a:r>
                        <a:rPr lang="en-US" sz="1200" dirty="0">
                          <a:effectLst/>
                          <a:latin typeface="+mn-lt"/>
                        </a:rPr>
                        <a:t>6.7E-04</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6.7E-04</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6.8E-04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5.0E-04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2.6E-08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3266450390"/>
                  </a:ext>
                </a:extLst>
              </a:tr>
              <a:tr h="146151">
                <a:tc>
                  <a:txBody>
                    <a:bodyPr/>
                    <a:lstStyle/>
                    <a:p>
                      <a:pPr marL="0" marR="0">
                        <a:spcBef>
                          <a:spcPts val="0"/>
                        </a:spcBef>
                        <a:spcAft>
                          <a:spcPts val="0"/>
                        </a:spcAft>
                      </a:pPr>
                      <a:r>
                        <a:rPr lang="en-US" sz="1200">
                          <a:effectLst/>
                          <a:latin typeface="+mn-lt"/>
                        </a:rPr>
                        <a:t>ICF-BURN-SC</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2.8E-11</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1.3E-06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4.0E-09</a:t>
                      </a:r>
                    </a:p>
                  </a:txBody>
                  <a:tcPr marL="68580" marR="68580" marT="0" marB="0" anchor="b"/>
                </a:tc>
                <a:tc>
                  <a:txBody>
                    <a:bodyPr/>
                    <a:lstStyle/>
                    <a:p>
                      <a:pPr marL="0" marR="0" algn="ctr">
                        <a:spcBef>
                          <a:spcPts val="0"/>
                        </a:spcBef>
                        <a:spcAft>
                          <a:spcPts val="0"/>
                        </a:spcAft>
                      </a:pPr>
                      <a:r>
                        <a:rPr lang="en-US" sz="1200" dirty="0">
                          <a:effectLst/>
                          <a:latin typeface="+mn-lt"/>
                        </a:rPr>
                        <a:t>7.8E-06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7.8E-06</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7.8E-06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7.8E-06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999020366"/>
                  </a:ext>
                </a:extLst>
              </a:tr>
              <a:tr h="146151">
                <a:tc>
                  <a:txBody>
                    <a:bodyPr/>
                    <a:lstStyle/>
                    <a:p>
                      <a:pPr marL="0" marR="0">
                        <a:spcBef>
                          <a:spcPts val="0"/>
                        </a:spcBef>
                        <a:spcAft>
                          <a:spcPts val="0"/>
                        </a:spcAft>
                      </a:pPr>
                      <a:r>
                        <a:rPr lang="en-US" sz="1200" dirty="0">
                          <a:effectLst/>
                          <a:latin typeface="+mn-lt"/>
                        </a:rPr>
                        <a:t>BMT</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200" dirty="0">
                          <a:effectLst/>
                          <a:latin typeface="+mn-lt"/>
                        </a:rPr>
                        <a:t>1.3E-08</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rPr>
                        <a:t>5.8E-06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2.0E-08</a:t>
                      </a:r>
                    </a:p>
                  </a:txBody>
                  <a:tcPr marL="68580" marR="68580" marT="0" marB="0" anchor="b"/>
                </a:tc>
                <a:tc>
                  <a:txBody>
                    <a:bodyPr/>
                    <a:lstStyle/>
                    <a:p>
                      <a:pPr marL="0" marR="0" algn="ctr">
                        <a:spcBef>
                          <a:spcPts val="0"/>
                        </a:spcBef>
                        <a:spcAft>
                          <a:spcPts val="0"/>
                        </a:spcAft>
                      </a:pPr>
                      <a:r>
                        <a:rPr lang="en-US" sz="1200" dirty="0">
                          <a:effectLst/>
                          <a:latin typeface="+mn-lt"/>
                        </a:rPr>
                        <a:t>1.3E-05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200">
                          <a:solidFill>
                            <a:schemeClr val="bg1"/>
                          </a:solidFill>
                          <a:effectLst/>
                          <a:latin typeface="+mn-lt"/>
                          <a:ea typeface="Times New Roman" panose="02020603050405020304" pitchFamily="18" charset="0"/>
                          <a:cs typeface="Times New Roman" panose="02020603050405020304" pitchFamily="18" charset="0"/>
                        </a:rPr>
                        <a:t>1.3E-05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1.3E-05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4.8E-06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2">
                        <a:lumMod val="60000"/>
                        <a:lumOff val="40000"/>
                      </a:schemeClr>
                    </a:solidFill>
                  </a:tcPr>
                </a:tc>
                <a:extLst>
                  <a:ext uri="{0D108BD9-81ED-4DB2-BD59-A6C34878D82A}">
                    <a16:rowId xmlns:a16="http://schemas.microsoft.com/office/drawing/2014/main" val="267758254"/>
                  </a:ext>
                </a:extLst>
              </a:tr>
              <a:tr h="146151">
                <a:tc>
                  <a:txBody>
                    <a:bodyPr/>
                    <a:lstStyle/>
                    <a:p>
                      <a:pPr marL="0" marR="0">
                        <a:spcBef>
                          <a:spcPts val="0"/>
                        </a:spcBef>
                        <a:spcAft>
                          <a:spcPts val="0"/>
                        </a:spcAft>
                      </a:pPr>
                      <a:r>
                        <a:rPr lang="en-US" sz="1200">
                          <a:effectLst/>
                          <a:latin typeface="+mn-lt"/>
                        </a:rPr>
                        <a:t>NOCF</a:t>
                      </a:r>
                      <a:endParaRPr lang="en-US" sz="1200">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rPr>
                        <a:t>5.8E-11</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rPr>
                        <a:t>2.7E-06</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ea typeface="Times New Roman" panose="02020603050405020304" pitchFamily="18" charset="0"/>
                          <a:cs typeface="Times New Roman" panose="02020603050405020304" pitchFamily="18" charset="0"/>
                        </a:rPr>
                        <a:t>8.3E-09</a:t>
                      </a:r>
                    </a:p>
                  </a:txBody>
                  <a:tcPr marL="68580" marR="68580" marT="0"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rPr>
                        <a:t>1.4E-05</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1.4E-05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1.4E-05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8.2E-06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marL="0" marR="0" algn="ctr">
                        <a:spcBef>
                          <a:spcPts val="0"/>
                        </a:spcBef>
                        <a:spcAft>
                          <a:spcPts val="0"/>
                        </a:spcAft>
                      </a:pPr>
                      <a:r>
                        <a:rPr lang="en-US" sz="1200" dirty="0">
                          <a:solidFill>
                            <a:schemeClr val="bg1"/>
                          </a:solidFill>
                          <a:effectLst/>
                          <a:latin typeface="+mn-lt"/>
                          <a:ea typeface="Times New Roman" panose="02020603050405020304" pitchFamily="18" charset="0"/>
                          <a:cs typeface="Times New Roman" panose="02020603050405020304" pitchFamily="18" charset="0"/>
                        </a:rPr>
                        <a: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3712934339"/>
                  </a:ext>
                </a:extLst>
              </a:tr>
            </a:tbl>
          </a:graphicData>
        </a:graphic>
      </p:graphicFrame>
      <p:sp>
        <p:nvSpPr>
          <p:cNvPr id="6" name="Rectangle 1">
            <a:extLst>
              <a:ext uri="{FF2B5EF4-FFF2-40B4-BE49-F238E27FC236}">
                <a16:creationId xmlns:a16="http://schemas.microsoft.com/office/drawing/2014/main" id="{DF24A775-922F-2762-B507-BB9BB66EF7F2}"/>
              </a:ext>
            </a:extLst>
          </p:cNvPr>
          <p:cNvSpPr>
            <a:spLocks noChangeArrowheads="1"/>
          </p:cNvSpPr>
          <p:nvPr/>
        </p:nvSpPr>
        <p:spPr bwMode="auto">
          <a:xfrm>
            <a:off x="526649" y="5562835"/>
            <a:ext cx="80907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Arial" panose="020B0604020202020204" pitchFamily="34" charset="0"/>
              </a:rPr>
              <a:t>Mean value of the population-weighted individual latent cancer fatality risk within 10 miles, by release category and cohort or phase (fraction of 10-mile population provided in parentheses)</a:t>
            </a:r>
            <a:endParaRPr kumimoji="0" lang="en-US" altLang="en-US" sz="1200" b="0" i="0" u="none" strike="noStrike" cap="none" normalizeH="0" baseline="0" dirty="0">
              <a:ln>
                <a:noFill/>
              </a:ln>
              <a:solidFill>
                <a:schemeClr val="tx1"/>
              </a:solidFill>
              <a:effectLst/>
              <a:latin typeface="+mn-lt"/>
            </a:endParaRPr>
          </a:p>
        </p:txBody>
      </p:sp>
      <p:sp>
        <p:nvSpPr>
          <p:cNvPr id="7" name="Content Placeholder 2">
            <a:extLst>
              <a:ext uri="{FF2B5EF4-FFF2-40B4-BE49-F238E27FC236}">
                <a16:creationId xmlns:a16="http://schemas.microsoft.com/office/drawing/2014/main" id="{715E9BC5-B3E8-B58F-64D6-2C29206325A7}"/>
              </a:ext>
            </a:extLst>
          </p:cNvPr>
          <p:cNvSpPr txBox="1">
            <a:spLocks/>
          </p:cNvSpPr>
          <p:nvPr/>
        </p:nvSpPr>
        <p:spPr>
          <a:xfrm>
            <a:off x="457200" y="1192192"/>
            <a:ext cx="8229600" cy="96462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5000"/>
              </a:lnSpc>
              <a:spcBef>
                <a:spcPts val="0"/>
              </a:spcBef>
              <a:buFont typeface="Symbol" panose="05050102010706020507" pitchFamily="18" charset="2"/>
              <a:buChar char=""/>
            </a:pPr>
            <a:r>
              <a:rPr lang="en-US" sz="1400" dirty="0"/>
              <a:t>Individual latent fatality risk for population within 10 miles is dominated by late-phase exposure</a:t>
            </a:r>
          </a:p>
          <a:p>
            <a:pPr>
              <a:lnSpc>
                <a:spcPct val="115000"/>
              </a:lnSpc>
              <a:spcBef>
                <a:spcPts val="0"/>
              </a:spcBef>
              <a:buFont typeface="Symbol" panose="05050102010706020507" pitchFamily="18" charset="2"/>
              <a:buChar char=""/>
            </a:pPr>
            <a:r>
              <a:rPr lang="en-US" sz="1400" dirty="0">
                <a:ea typeface="MS Mincho" panose="02020609040205080304" pitchFamily="49" charset="-128"/>
                <a:cs typeface="Arial" panose="020B0604020202020204" pitchFamily="34" charset="0"/>
              </a:rPr>
              <a:t>Early phase individual latent fatality risk for population within 10 miles is limited by protective actions</a:t>
            </a:r>
          </a:p>
          <a:p>
            <a:pPr>
              <a:lnSpc>
                <a:spcPct val="115000"/>
              </a:lnSpc>
              <a:spcBef>
                <a:spcPts val="0"/>
              </a:spcBef>
              <a:buFont typeface="Symbol" panose="05050102010706020507" pitchFamily="18" charset="2"/>
              <a:buChar char=""/>
            </a:pPr>
            <a:r>
              <a:rPr lang="en-US" sz="1400" dirty="0">
                <a:ea typeface="MS Mincho" panose="02020609040205080304" pitchFamily="49" charset="-128"/>
                <a:cs typeface="Arial" panose="020B0604020202020204" pitchFamily="34" charset="0"/>
              </a:rPr>
              <a:t>Risks for late-evacuating cohorts higher than weighted-average early phase risk</a:t>
            </a:r>
          </a:p>
          <a:p>
            <a:pPr>
              <a:lnSpc>
                <a:spcPct val="115000"/>
              </a:lnSpc>
              <a:spcBef>
                <a:spcPts val="0"/>
              </a:spcBef>
              <a:buFont typeface="Symbol" panose="05050102010706020507" pitchFamily="18" charset="2"/>
              <a:buChar char=""/>
            </a:pPr>
            <a:r>
              <a:rPr lang="en-US" sz="1400" dirty="0">
                <a:ea typeface="MS Mincho" panose="02020609040205080304" pitchFamily="49" charset="-128"/>
                <a:cs typeface="Arial" panose="020B0604020202020204" pitchFamily="34" charset="0"/>
              </a:rPr>
              <a:t>Overall risk arises from low-dose exposures</a:t>
            </a:r>
          </a:p>
        </p:txBody>
      </p:sp>
    </p:spTree>
    <p:extLst>
      <p:ext uri="{BB962C8B-B14F-4D97-AF65-F5344CB8AC3E}">
        <p14:creationId xmlns:p14="http://schemas.microsoft.com/office/powerpoint/2010/main" val="2625855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Autofit/>
          </a:bodyPr>
          <a:lstStyle/>
          <a:p>
            <a:r>
              <a:rPr lang="en-US" sz="3600" dirty="0"/>
              <a:t>Individual Latent Fatality Risk</a:t>
            </a:r>
            <a:br>
              <a:rPr lang="en-US" sz="3600" dirty="0"/>
            </a:br>
            <a:r>
              <a:rPr lang="en-US" sz="2800" i="1" dirty="0"/>
              <a:t>Source Term Magnitude</a:t>
            </a:r>
            <a:endParaRPr lang="en-US" sz="3200" i="1" dirty="0"/>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332510" y="1600200"/>
            <a:ext cx="2534477" cy="4525963"/>
          </a:xfrm>
        </p:spPr>
        <p:txBody>
          <a:bodyPr>
            <a:normAutofit/>
          </a:bodyPr>
          <a:lstStyle/>
          <a:p>
            <a:r>
              <a:rPr lang="en-US" sz="1400" dirty="0"/>
              <a:t>Individual latent fatality risk for population within 10 miles is dominated by late-phase exposure for all release categories</a:t>
            </a:r>
          </a:p>
          <a:p>
            <a:r>
              <a:rPr lang="en-US" sz="1400" dirty="0"/>
              <a:t>Risk appears to plateau at release fractions greater than approximately 1%, illustrating the effect of late phase protective actions at limiting exposure</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18</a:t>
            </a:fld>
            <a:endParaRPr lang="en-US"/>
          </a:p>
        </p:txBody>
      </p:sp>
      <p:sp>
        <p:nvSpPr>
          <p:cNvPr id="5" name="Rectangle 2">
            <a:extLst>
              <a:ext uri="{FF2B5EF4-FFF2-40B4-BE49-F238E27FC236}">
                <a16:creationId xmlns:a16="http://schemas.microsoft.com/office/drawing/2014/main" id="{D1D9D35D-2385-4094-CD2C-B3E27110E35C}"/>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8177CCD2-2ECB-58C6-FDE1-1DE2A082A8F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21">
            <a:extLst>
              <a:ext uri="{FF2B5EF4-FFF2-40B4-BE49-F238E27FC236}">
                <a16:creationId xmlns:a16="http://schemas.microsoft.com/office/drawing/2014/main" id="{09A95BBB-F099-FE35-59D8-6D3F3FD03A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37" t="325" r="470" b="764"/>
          <a:stretch>
            <a:fillRect/>
          </a:stretch>
        </p:blipFill>
        <p:spPr bwMode="auto">
          <a:xfrm>
            <a:off x="2991677" y="1647825"/>
            <a:ext cx="5819813" cy="390136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E4597324-9D02-F81D-BFA3-B99EE0D7BB65}"/>
              </a:ext>
            </a:extLst>
          </p:cNvPr>
          <p:cNvSpPr>
            <a:spLocks noChangeArrowheads="1"/>
          </p:cNvSpPr>
          <p:nvPr/>
        </p:nvSpPr>
        <p:spPr bwMode="auto">
          <a:xfrm>
            <a:off x="3117773" y="5533798"/>
            <a:ext cx="55690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Mean (across all weather trials) early- and late-phase population-weighted individual fatality risk within 10 miles as a function of cesium release fraction</a:t>
            </a:r>
            <a:endParaRPr kumimoji="0" lang="en-US" altLang="en-US" sz="2000" b="0" i="0"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3951773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Autofit/>
          </a:bodyPr>
          <a:lstStyle/>
          <a:p>
            <a:r>
              <a:rPr lang="en-US" sz="3600" dirty="0"/>
              <a:t>Individual Latent Fatality Risk </a:t>
            </a:r>
            <a:br>
              <a:rPr lang="en-US" sz="3600" dirty="0"/>
            </a:br>
            <a:r>
              <a:rPr lang="en-US" sz="2800" i="1" dirty="0"/>
              <a:t>Warning Time</a:t>
            </a:r>
            <a:endParaRPr lang="en-US" sz="3600" i="1" dirty="0"/>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330506" y="1600200"/>
            <a:ext cx="2533719" cy="4525963"/>
          </a:xfrm>
        </p:spPr>
        <p:txBody>
          <a:bodyPr>
            <a:normAutofit/>
          </a:bodyPr>
          <a:lstStyle/>
          <a:p>
            <a:r>
              <a:rPr lang="en-US" sz="1400" dirty="0"/>
              <a:t>Only those releases having warning times on the order of 2 hours yield early-phase risks comparable to the late-phase risks.</a:t>
            </a:r>
          </a:p>
          <a:p>
            <a:r>
              <a:rPr lang="en-US" sz="1400" dirty="0"/>
              <a:t>Because early phase exposures are generally much less than modeled long-term exposures, factors affecting only early phase exposure (such as delayed or prolonged evacuations) are not expected to be a major contributor to total exposures </a:t>
            </a:r>
            <a:r>
              <a:rPr lang="en-US" sz="1400" b="1" dirty="0"/>
              <a:t>unless</a:t>
            </a:r>
            <a:r>
              <a:rPr lang="en-US" sz="1400" dirty="0"/>
              <a:t> they are so delayed that they result in high early phase exposures</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19</a:t>
            </a:fld>
            <a:endParaRPr lang="en-US" dirty="0"/>
          </a:p>
        </p:txBody>
      </p:sp>
      <p:sp>
        <p:nvSpPr>
          <p:cNvPr id="5" name="Rectangle 2">
            <a:extLst>
              <a:ext uri="{FF2B5EF4-FFF2-40B4-BE49-F238E27FC236}">
                <a16:creationId xmlns:a16="http://schemas.microsoft.com/office/drawing/2014/main" id="{D1D9D35D-2385-4094-CD2C-B3E27110E35C}"/>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AD7420EA-EDE2-5F15-EC9A-7E4542970A85}"/>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16">
            <a:extLst>
              <a:ext uri="{FF2B5EF4-FFF2-40B4-BE49-F238E27FC236}">
                <a16:creationId xmlns:a16="http://schemas.microsoft.com/office/drawing/2014/main" id="{750EDD38-2450-2B9F-51B9-797ADA702A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75" t="652" r="468" b="761"/>
          <a:stretch>
            <a:fillRect/>
          </a:stretch>
        </p:blipFill>
        <p:spPr bwMode="auto">
          <a:xfrm>
            <a:off x="2864225" y="1573313"/>
            <a:ext cx="5822575" cy="395968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9C474D89-8823-B52F-EC6A-38FBEA721F64}"/>
              </a:ext>
            </a:extLst>
          </p:cNvPr>
          <p:cNvSpPr>
            <a:spLocks noChangeArrowheads="1"/>
          </p:cNvSpPr>
          <p:nvPr/>
        </p:nvSpPr>
        <p:spPr bwMode="auto">
          <a:xfrm>
            <a:off x="3064898" y="5498396"/>
            <a:ext cx="56219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457200" algn="l"/>
              </a:tabLst>
            </a:pPr>
            <a:r>
              <a:rPr kumimoji="0" lang="en-US" altLang="en-US" sz="12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Mean (across all weather trials) early- and late-phase population-weighted individual latent fatality risk within 10 miles, relative to warning time</a:t>
            </a:r>
            <a:endParaRPr kumimoji="0" lang="en-US" altLang="en-US" sz="2000" b="0" i="0"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245981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8314" y="517884"/>
            <a:ext cx="6727372" cy="685800"/>
          </a:xfrm>
        </p:spPr>
        <p:txBody>
          <a:bodyPr>
            <a:normAutofit fontScale="90000"/>
          </a:bodyPr>
          <a:lstStyle/>
          <a:p>
            <a:r>
              <a:rPr lang="en-US" sz="4000" dirty="0"/>
              <a:t>NRC Site Level 3 PRA </a:t>
            </a:r>
            <a:endParaRPr lang="en-US" sz="4000" i="1" dirty="0"/>
          </a:p>
        </p:txBody>
      </p:sp>
      <p:sp>
        <p:nvSpPr>
          <p:cNvPr id="3" name="Content Placeholder 2"/>
          <p:cNvSpPr>
            <a:spLocks noGrp="1"/>
          </p:cNvSpPr>
          <p:nvPr>
            <p:ph idx="1"/>
          </p:nvPr>
        </p:nvSpPr>
        <p:spPr>
          <a:xfrm>
            <a:off x="275423" y="1563080"/>
            <a:ext cx="8681290" cy="4251311"/>
          </a:xfrm>
        </p:spPr>
        <p:txBody>
          <a:bodyPr>
            <a:noAutofit/>
          </a:bodyPr>
          <a:lstStyle/>
          <a:p>
            <a:pPr lvl="0">
              <a:spcBef>
                <a:spcPts val="0"/>
              </a:spcBef>
            </a:pPr>
            <a:r>
              <a:rPr lang="en-US" sz="1800" dirty="0"/>
              <a:t>As directed in SRM-SECY-11-0089, the staff is developing a Level 3 PRA that:</a:t>
            </a:r>
          </a:p>
          <a:p>
            <a:pPr lvl="1">
              <a:spcBef>
                <a:spcPts val="0"/>
              </a:spcBef>
            </a:pPr>
            <a:r>
              <a:rPr lang="en-US" sz="1600" dirty="0"/>
              <a:t>Addresses risk contributors not previously considered.</a:t>
            </a:r>
          </a:p>
          <a:p>
            <a:pPr lvl="1">
              <a:spcBef>
                <a:spcPts val="0"/>
              </a:spcBef>
            </a:pPr>
            <a:r>
              <a:rPr lang="en-US" sz="1600" dirty="0"/>
              <a:t>Reflects technical advances since NUREG-1150 study, </a:t>
            </a:r>
            <a:r>
              <a:rPr lang="en-US" sz="1600" dirty="0">
                <a:solidFill>
                  <a:prstClr val="black"/>
                </a:solidFill>
              </a:rPr>
              <a:t>including application of methods developed by the State- of-the-Art Reactor Consequence Analyses (SOARCA) project within a full risk context</a:t>
            </a:r>
            <a:r>
              <a:rPr lang="en-US" sz="1600" dirty="0"/>
              <a:t>.</a:t>
            </a:r>
          </a:p>
          <a:p>
            <a:pPr lvl="1">
              <a:spcBef>
                <a:spcPts val="0"/>
              </a:spcBef>
            </a:pPr>
            <a:r>
              <a:rPr lang="en-US" sz="1600" dirty="0"/>
              <a:t>Allows extraction of new risk insights.</a:t>
            </a:r>
          </a:p>
          <a:p>
            <a:pPr lvl="1">
              <a:spcBef>
                <a:spcPts val="0"/>
              </a:spcBef>
            </a:pPr>
            <a:r>
              <a:rPr lang="en-US" sz="1600" dirty="0"/>
              <a:t>Enhances NRC staff’s PRA capability and expertise.</a:t>
            </a:r>
          </a:p>
          <a:p>
            <a:pPr>
              <a:spcBef>
                <a:spcPts val="600"/>
              </a:spcBef>
            </a:pPr>
            <a:r>
              <a:rPr lang="en-US" sz="1800" dirty="0"/>
              <a:t>Potential uses of the Level 3 PRA project are discussed in SECY-12-0123 and include research to:</a:t>
            </a:r>
          </a:p>
          <a:p>
            <a:pPr lvl="1">
              <a:spcBef>
                <a:spcPts val="0"/>
              </a:spcBef>
            </a:pPr>
            <a:r>
              <a:rPr lang="en-US" sz="1600" dirty="0"/>
              <a:t>Enhance the technical basis for the use of risk information </a:t>
            </a:r>
          </a:p>
          <a:p>
            <a:pPr lvl="1">
              <a:spcBef>
                <a:spcPts val="0"/>
              </a:spcBef>
            </a:pPr>
            <a:r>
              <a:rPr lang="en-US" sz="1600" dirty="0"/>
              <a:t>Improve the PRA state-of-practice </a:t>
            </a:r>
          </a:p>
          <a:p>
            <a:pPr lvl="1">
              <a:spcBef>
                <a:spcPts val="0"/>
              </a:spcBef>
            </a:pPr>
            <a:r>
              <a:rPr lang="en-US" sz="1600" dirty="0"/>
              <a:t>Identify safety and regulatory improvements </a:t>
            </a:r>
          </a:p>
          <a:p>
            <a:pPr lvl="1">
              <a:spcBef>
                <a:spcPts val="0"/>
              </a:spcBef>
            </a:pPr>
            <a:r>
              <a:rPr lang="en-US" sz="1600" dirty="0"/>
              <a:t>Support knowledge management </a:t>
            </a:r>
          </a:p>
          <a:p>
            <a:pPr>
              <a:spcBef>
                <a:spcPts val="600"/>
              </a:spcBef>
            </a:pPr>
            <a:r>
              <a:rPr lang="en-US" sz="1800" dirty="0"/>
              <a:t>The first set of draft project reports were released for public comment on April 22, 2022 (87 FR 24205).</a:t>
            </a:r>
          </a:p>
        </p:txBody>
      </p:sp>
      <p:sp>
        <p:nvSpPr>
          <p:cNvPr id="5" name="Slide Number Placeholder 3">
            <a:extLst>
              <a:ext uri="{FF2B5EF4-FFF2-40B4-BE49-F238E27FC236}">
                <a16:creationId xmlns:a16="http://schemas.microsoft.com/office/drawing/2014/main" id="{D0A5117B-B672-1A30-875B-5D5CA2293352}"/>
              </a:ext>
            </a:extLst>
          </p:cNvPr>
          <p:cNvSpPr txBox="1">
            <a:spLocks/>
          </p:cNvSpPr>
          <p:nvPr/>
        </p:nvSpPr>
        <p:spPr>
          <a:xfrm>
            <a:off x="6280219" y="6173787"/>
            <a:ext cx="110029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80B012-4B4C-0D4B-9961-39BAA1B684BE}" type="slidenum">
              <a:rPr lang="en-US" smtClean="0"/>
              <a:pPr/>
              <a:t>2</a:t>
            </a:fld>
            <a:endParaRPr lang="en-US"/>
          </a:p>
        </p:txBody>
      </p:sp>
    </p:spTree>
    <p:extLst>
      <p:ext uri="{BB962C8B-B14F-4D97-AF65-F5344CB8AC3E}">
        <p14:creationId xmlns:p14="http://schemas.microsoft.com/office/powerpoint/2010/main" val="2687866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lstStyle/>
          <a:p>
            <a:r>
              <a:rPr lang="en-US" dirty="0"/>
              <a:t>Early Health Effects</a:t>
            </a:r>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627175" y="1814223"/>
            <a:ext cx="3584607" cy="906781"/>
          </a:xfrm>
        </p:spPr>
        <p:txBody>
          <a:bodyPr>
            <a:noAutofit/>
          </a:bodyPr>
          <a:lstStyle/>
          <a:p>
            <a:pPr marL="0" indent="0">
              <a:buNone/>
            </a:pPr>
            <a:r>
              <a:rPr lang="en-US" sz="1400" dirty="0"/>
              <a:t>Early fatalities arise primarily among delayed evacuees under low wind speed, slightly stable, or stable conditions at distances of less than a few miles. </a:t>
            </a:r>
          </a:p>
          <a:p>
            <a:pPr marL="0" indent="0">
              <a:buNone/>
            </a:pPr>
            <a:endParaRPr lang="en-US" sz="1400" dirty="0"/>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20</a:t>
            </a:fld>
            <a:endParaRPr lang="en-US"/>
          </a:p>
        </p:txBody>
      </p:sp>
      <p:graphicFrame>
        <p:nvGraphicFramePr>
          <p:cNvPr id="5" name="Content Placeholder 4">
            <a:extLst>
              <a:ext uri="{FF2B5EF4-FFF2-40B4-BE49-F238E27FC236}">
                <a16:creationId xmlns:a16="http://schemas.microsoft.com/office/drawing/2014/main" id="{0833D16D-CFDD-E979-08B5-1224C782A7E1}"/>
              </a:ext>
            </a:extLst>
          </p:cNvPr>
          <p:cNvGraphicFramePr>
            <a:graphicFrameLocks/>
          </p:cNvGraphicFramePr>
          <p:nvPr>
            <p:extLst>
              <p:ext uri="{D42A27DB-BD31-4B8C-83A1-F6EECF244321}">
                <p14:modId xmlns:p14="http://schemas.microsoft.com/office/powerpoint/2010/main" val="1552800545"/>
              </p:ext>
            </p:extLst>
          </p:nvPr>
        </p:nvGraphicFramePr>
        <p:xfrm>
          <a:off x="4405744" y="1821844"/>
          <a:ext cx="4114799" cy="3379988"/>
        </p:xfrm>
        <a:graphic>
          <a:graphicData uri="http://schemas.openxmlformats.org/drawingml/2006/table">
            <a:tbl>
              <a:tblPr firstRow="1" firstCol="1" bandRow="1">
                <a:tableStyleId>{5C22544A-7EE6-4342-B048-85BDC9FD1C3A}</a:tableStyleId>
              </a:tblPr>
              <a:tblGrid>
                <a:gridCol w="1177636">
                  <a:extLst>
                    <a:ext uri="{9D8B030D-6E8A-4147-A177-3AD203B41FA5}">
                      <a16:colId xmlns:a16="http://schemas.microsoft.com/office/drawing/2014/main" val="4107105798"/>
                    </a:ext>
                  </a:extLst>
                </a:gridCol>
                <a:gridCol w="1565563">
                  <a:extLst>
                    <a:ext uri="{9D8B030D-6E8A-4147-A177-3AD203B41FA5}">
                      <a16:colId xmlns:a16="http://schemas.microsoft.com/office/drawing/2014/main" val="3213498882"/>
                    </a:ext>
                  </a:extLst>
                </a:gridCol>
                <a:gridCol w="1371600">
                  <a:extLst>
                    <a:ext uri="{9D8B030D-6E8A-4147-A177-3AD203B41FA5}">
                      <a16:colId xmlns:a16="http://schemas.microsoft.com/office/drawing/2014/main" val="2952300113"/>
                    </a:ext>
                  </a:extLst>
                </a:gridCol>
              </a:tblGrid>
              <a:tr h="352644">
                <a:tc>
                  <a:txBody>
                    <a:bodyPr/>
                    <a:lstStyle/>
                    <a:p>
                      <a:pPr algn="l" fontAlgn="ctr"/>
                      <a:r>
                        <a:rPr lang="en-US" sz="1200" u="none" strike="noStrike" dirty="0">
                          <a:effectLst/>
                          <a:latin typeface="+mn-lt"/>
                        </a:rPr>
                        <a:t>Release Category</a:t>
                      </a:r>
                      <a:endParaRPr lang="en-US" sz="1200" b="1" i="0" u="none" strike="noStrike" dirty="0">
                        <a:solidFill>
                          <a:srgbClr val="000000"/>
                        </a:solidFill>
                        <a:effectLst/>
                        <a:latin typeface="+mn-lt"/>
                      </a:endParaRPr>
                    </a:p>
                  </a:txBody>
                  <a:tcPr marL="6329" marR="6329" marT="6329" marB="0" anchor="ctr"/>
                </a:tc>
                <a:tc>
                  <a:txBody>
                    <a:bodyPr/>
                    <a:lstStyle/>
                    <a:p>
                      <a:pPr algn="ctr" fontAlgn="ctr"/>
                      <a:r>
                        <a:rPr lang="en-US" sz="1200" u="none" strike="noStrike" dirty="0">
                          <a:effectLst/>
                          <a:latin typeface="+mn-lt"/>
                        </a:rPr>
                        <a:t>1GPT</a:t>
                      </a:r>
                      <a:endParaRPr lang="en-US" sz="1200" b="1" i="0" u="none" strike="noStrike" dirty="0">
                        <a:solidFill>
                          <a:srgbClr val="000000"/>
                        </a:solidFill>
                        <a:effectLst/>
                        <a:latin typeface="+mn-lt"/>
                      </a:endParaRPr>
                    </a:p>
                  </a:txBody>
                  <a:tcPr marL="6329" marR="6329" marT="6329" marB="0" anchor="ctr"/>
                </a:tc>
                <a:tc>
                  <a:txBody>
                    <a:bodyPr/>
                    <a:lstStyle/>
                    <a:p>
                      <a:pPr algn="ctr" fontAlgn="ctr"/>
                      <a:r>
                        <a:rPr lang="en-US" sz="1200" u="none" strike="noStrike" dirty="0">
                          <a:effectLst/>
                          <a:latin typeface="+mn-lt"/>
                        </a:rPr>
                        <a:t>Non-Evac</a:t>
                      </a:r>
                      <a:endParaRPr lang="en-US" sz="1200" b="1" i="0" u="none" strike="noStrike" dirty="0">
                        <a:solidFill>
                          <a:srgbClr val="000000"/>
                        </a:solidFill>
                        <a:effectLst/>
                        <a:latin typeface="+mn-lt"/>
                      </a:endParaRPr>
                    </a:p>
                  </a:txBody>
                  <a:tcPr marL="6329" marR="6329" marT="6329" marB="0" anchor="ctr"/>
                </a:tc>
                <a:extLst>
                  <a:ext uri="{0D108BD9-81ED-4DB2-BD59-A6C34878D82A}">
                    <a16:rowId xmlns:a16="http://schemas.microsoft.com/office/drawing/2014/main" val="995374389"/>
                  </a:ext>
                </a:extLst>
              </a:tr>
              <a:tr h="178899">
                <a:tc>
                  <a:txBody>
                    <a:bodyPr/>
                    <a:lstStyle/>
                    <a:p>
                      <a:pPr algn="l" fontAlgn="ctr"/>
                      <a:r>
                        <a:rPr lang="en-US" sz="1200" u="none" strike="noStrike" dirty="0">
                          <a:effectLst/>
                          <a:latin typeface="+mn-lt"/>
                        </a:rPr>
                        <a:t>V-F</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2.9E-06 (0.92 mi)</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3.6E-04 (2.1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1780075204"/>
                  </a:ext>
                </a:extLst>
              </a:tr>
              <a:tr h="178899">
                <a:tc>
                  <a:txBody>
                    <a:bodyPr/>
                    <a:lstStyle/>
                    <a:p>
                      <a:pPr algn="l" fontAlgn="ctr"/>
                      <a:r>
                        <a:rPr lang="en-US" sz="1200" u="none" strike="noStrike" dirty="0">
                          <a:effectLst/>
                          <a:latin typeface="+mn-lt"/>
                        </a:rPr>
                        <a:t>V-F-SC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 (0.78 mi)</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7.9E-05 (1.9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1982857900"/>
                  </a:ext>
                </a:extLst>
              </a:tr>
              <a:tr h="178899">
                <a:tc>
                  <a:txBody>
                    <a:bodyPr/>
                    <a:lstStyle/>
                    <a:p>
                      <a:pPr algn="l" fontAlgn="ctr"/>
                      <a:r>
                        <a:rPr lang="en-US" sz="1200" u="none" strike="noStrike" dirty="0">
                          <a:effectLst/>
                          <a:latin typeface="+mn-lt"/>
                        </a:rPr>
                        <a:t>V</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3861545152"/>
                  </a:ext>
                </a:extLst>
              </a:tr>
              <a:tr h="178899">
                <a:tc>
                  <a:txBody>
                    <a:bodyPr/>
                    <a:lstStyle/>
                    <a:p>
                      <a:pPr algn="l" fontAlgn="ctr"/>
                      <a:r>
                        <a:rPr lang="en-US" sz="1200" u="none" strike="noStrike" dirty="0">
                          <a:effectLst/>
                          <a:latin typeface="+mn-lt"/>
                        </a:rPr>
                        <a:t>SGTR-O</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5.0E-05 (1.7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554181232"/>
                  </a:ext>
                </a:extLst>
              </a:tr>
              <a:tr h="178899">
                <a:tc>
                  <a:txBody>
                    <a:bodyPr/>
                    <a:lstStyle/>
                    <a:p>
                      <a:pPr algn="l" fontAlgn="ctr"/>
                      <a:r>
                        <a:rPr lang="en-US" sz="1200" u="none" strike="noStrike" dirty="0">
                          <a:effectLst/>
                          <a:latin typeface="+mn-lt"/>
                        </a:rPr>
                        <a:t>SGTR-O-SC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1991021056"/>
                  </a:ext>
                </a:extLst>
              </a:tr>
              <a:tr h="178899">
                <a:tc>
                  <a:txBody>
                    <a:bodyPr/>
                    <a:lstStyle/>
                    <a:p>
                      <a:pPr algn="l" fontAlgn="ctr"/>
                      <a:r>
                        <a:rPr lang="en-US" sz="1200" u="none" strike="noStrike" dirty="0">
                          <a:effectLst/>
                          <a:latin typeface="+mn-lt"/>
                        </a:rPr>
                        <a:t>SGTR-C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2742219831"/>
                  </a:ext>
                </a:extLst>
              </a:tr>
              <a:tr h="178899">
                <a:tc>
                  <a:txBody>
                    <a:bodyPr/>
                    <a:lstStyle/>
                    <a:p>
                      <a:pPr algn="l" fontAlgn="ctr"/>
                      <a:r>
                        <a:rPr lang="en-US" sz="1200" u="none" strike="noStrike" dirty="0">
                          <a:effectLst/>
                          <a:latin typeface="+mn-lt"/>
                        </a:rPr>
                        <a:t>ISGTR</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b="0" i="0" u="none" strike="noStrike" dirty="0">
                          <a:solidFill>
                            <a:srgbClr val="000000"/>
                          </a:solidFill>
                          <a:effectLst/>
                          <a:latin typeface="+mn-lt"/>
                        </a:rPr>
                        <a:t>-</a:t>
                      </a:r>
                    </a:p>
                  </a:txBody>
                  <a:tcPr marL="6329" marR="6329" marT="6329" marB="0" anchor="b"/>
                </a:tc>
                <a:tc>
                  <a:txBody>
                    <a:bodyPr/>
                    <a:lstStyle/>
                    <a:p>
                      <a:pPr algn="ctr" fontAlgn="b"/>
                      <a:r>
                        <a:rPr lang="en-US" sz="1200" u="none" strike="noStrike">
                          <a:effectLst/>
                          <a:latin typeface="+mn-lt"/>
                        </a:rPr>
                        <a:t>1.1E-05 (1.2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3896172169"/>
                  </a:ext>
                </a:extLst>
              </a:tr>
              <a:tr h="178899">
                <a:tc>
                  <a:txBody>
                    <a:bodyPr/>
                    <a:lstStyle/>
                    <a:p>
                      <a:pPr algn="l" fontAlgn="ctr"/>
                      <a:r>
                        <a:rPr lang="en-US" sz="1200" u="none" strike="noStrike" dirty="0">
                          <a:effectLst/>
                          <a:latin typeface="+mn-lt"/>
                        </a:rPr>
                        <a:t>CIF</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 (0.53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516512794"/>
                  </a:ext>
                </a:extLst>
              </a:tr>
              <a:tr h="178899">
                <a:tc>
                  <a:txBody>
                    <a:bodyPr/>
                    <a:lstStyle/>
                    <a:p>
                      <a:pPr algn="l" fontAlgn="ctr"/>
                      <a:r>
                        <a:rPr lang="en-US" sz="1200" u="none" strike="noStrike" dirty="0">
                          <a:effectLst/>
                          <a:latin typeface="+mn-lt"/>
                        </a:rPr>
                        <a:t>CIF-SC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 (0.53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857829224"/>
                  </a:ext>
                </a:extLst>
              </a:tr>
              <a:tr h="178899">
                <a:tc>
                  <a:txBody>
                    <a:bodyPr/>
                    <a:lstStyle/>
                    <a:p>
                      <a:pPr algn="l" fontAlgn="ctr"/>
                      <a:r>
                        <a:rPr lang="en-US" sz="1200" u="none" strike="noStrike" dirty="0">
                          <a:effectLst/>
                          <a:latin typeface="+mn-lt"/>
                        </a:rPr>
                        <a:t>ECF</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a:effectLst/>
                          <a:latin typeface="+mn-lt"/>
                        </a:rPr>
                        <a:t>- (0.58 mi)</a:t>
                      </a:r>
                      <a:endParaRPr lang="en-US" sz="1200" b="0" i="0" u="none" strike="noStrike">
                        <a:solidFill>
                          <a:srgbClr val="000000"/>
                        </a:solidFill>
                        <a:effectLst/>
                        <a:latin typeface="+mn-lt"/>
                      </a:endParaRPr>
                    </a:p>
                  </a:txBody>
                  <a:tcPr marL="6329" marR="6329" marT="6329" marB="0" anchor="b"/>
                </a:tc>
                <a:extLst>
                  <a:ext uri="{0D108BD9-81ED-4DB2-BD59-A6C34878D82A}">
                    <a16:rowId xmlns:a16="http://schemas.microsoft.com/office/drawing/2014/main" val="1311861466"/>
                  </a:ext>
                </a:extLst>
              </a:tr>
              <a:tr h="178899">
                <a:tc>
                  <a:txBody>
                    <a:bodyPr/>
                    <a:lstStyle/>
                    <a:p>
                      <a:pPr algn="l" fontAlgn="ctr"/>
                      <a:r>
                        <a:rPr lang="en-US" sz="1200" u="none" strike="noStrike" dirty="0">
                          <a:effectLst/>
                          <a:latin typeface="+mn-lt"/>
                        </a:rPr>
                        <a:t>LCF</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4158509717"/>
                  </a:ext>
                </a:extLst>
              </a:tr>
              <a:tr h="178899">
                <a:tc>
                  <a:txBody>
                    <a:bodyPr/>
                    <a:lstStyle/>
                    <a:p>
                      <a:pPr algn="l" fontAlgn="ctr"/>
                      <a:r>
                        <a:rPr lang="en-US" sz="1200" u="none" strike="noStrike" dirty="0">
                          <a:effectLst/>
                          <a:latin typeface="+mn-lt"/>
                        </a:rPr>
                        <a:t>LCF-SC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3810233970"/>
                  </a:ext>
                </a:extLst>
              </a:tr>
              <a:tr h="178899">
                <a:tc>
                  <a:txBody>
                    <a:bodyPr/>
                    <a:lstStyle/>
                    <a:p>
                      <a:pPr algn="l" fontAlgn="ctr"/>
                      <a:r>
                        <a:rPr lang="en-US" sz="1200" u="none" strike="noStrike" dirty="0">
                          <a:effectLst/>
                          <a:latin typeface="+mn-lt"/>
                        </a:rPr>
                        <a:t>ICF-BURN</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2803988851"/>
                  </a:ext>
                </a:extLst>
              </a:tr>
              <a:tr h="178899">
                <a:tc>
                  <a:txBody>
                    <a:bodyPr/>
                    <a:lstStyle/>
                    <a:p>
                      <a:pPr algn="l" fontAlgn="ctr"/>
                      <a:r>
                        <a:rPr lang="en-US" sz="1200" u="none" strike="noStrike" dirty="0">
                          <a:effectLst/>
                          <a:latin typeface="+mn-lt"/>
                        </a:rPr>
                        <a:t>ICF-BURN-SC</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522720855"/>
                  </a:ext>
                </a:extLst>
              </a:tr>
              <a:tr h="178899">
                <a:tc>
                  <a:txBody>
                    <a:bodyPr/>
                    <a:lstStyle/>
                    <a:p>
                      <a:pPr algn="l" fontAlgn="ctr"/>
                      <a:r>
                        <a:rPr lang="en-US" sz="1200" u="none" strike="noStrike" dirty="0">
                          <a:effectLst/>
                          <a:latin typeface="+mn-lt"/>
                        </a:rPr>
                        <a:t>BMT</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1771626060"/>
                  </a:ext>
                </a:extLst>
              </a:tr>
              <a:tr h="178899">
                <a:tc>
                  <a:txBody>
                    <a:bodyPr/>
                    <a:lstStyle/>
                    <a:p>
                      <a:pPr algn="l" fontAlgn="ctr"/>
                      <a:r>
                        <a:rPr lang="en-US" sz="1200" u="none" strike="noStrike" dirty="0">
                          <a:effectLst/>
                          <a:latin typeface="+mn-lt"/>
                        </a:rPr>
                        <a:t>NOCF</a:t>
                      </a:r>
                      <a:endParaRPr lang="en-US" sz="1200" b="0" i="0" u="none" strike="noStrike" dirty="0">
                        <a:solidFill>
                          <a:srgbClr val="000000"/>
                        </a:solidFill>
                        <a:effectLst/>
                        <a:latin typeface="+mn-lt"/>
                      </a:endParaRPr>
                    </a:p>
                  </a:txBody>
                  <a:tcPr marL="6329" marR="6329" marT="6329" marB="0" anchor="ctr"/>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tc>
                  <a:txBody>
                    <a:bodyPr/>
                    <a:lstStyle/>
                    <a:p>
                      <a:pPr algn="ctr" fontAlgn="b"/>
                      <a:r>
                        <a:rPr lang="en-US" sz="1200" u="none" strike="noStrike" dirty="0">
                          <a:effectLst/>
                          <a:latin typeface="+mn-lt"/>
                        </a:rPr>
                        <a:t>-</a:t>
                      </a:r>
                      <a:endParaRPr lang="en-US" sz="1200" b="0" i="0" u="none" strike="noStrike" dirty="0">
                        <a:solidFill>
                          <a:srgbClr val="000000"/>
                        </a:solidFill>
                        <a:effectLst/>
                        <a:latin typeface="+mn-lt"/>
                      </a:endParaRPr>
                    </a:p>
                  </a:txBody>
                  <a:tcPr marL="6329" marR="6329" marT="6329" marB="0" anchor="b"/>
                </a:tc>
                <a:extLst>
                  <a:ext uri="{0D108BD9-81ED-4DB2-BD59-A6C34878D82A}">
                    <a16:rowId xmlns:a16="http://schemas.microsoft.com/office/drawing/2014/main" val="2311388510"/>
                  </a:ext>
                </a:extLst>
              </a:tr>
            </a:tbl>
          </a:graphicData>
        </a:graphic>
      </p:graphicFrame>
      <p:pic>
        <p:nvPicPr>
          <p:cNvPr id="7" name="Picture 6">
            <a:extLst>
              <a:ext uri="{FF2B5EF4-FFF2-40B4-BE49-F238E27FC236}">
                <a16:creationId xmlns:a16="http://schemas.microsoft.com/office/drawing/2014/main" id="{AC4718B6-D245-FAF0-EF4D-74922D31D4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457" y="2798284"/>
            <a:ext cx="3548631" cy="2534377"/>
          </a:xfrm>
          <a:prstGeom prst="rect">
            <a:avLst/>
          </a:prstGeom>
        </p:spPr>
      </p:pic>
      <p:sp>
        <p:nvSpPr>
          <p:cNvPr id="12" name="TextBox 11">
            <a:extLst>
              <a:ext uri="{FF2B5EF4-FFF2-40B4-BE49-F238E27FC236}">
                <a16:creationId xmlns:a16="http://schemas.microsoft.com/office/drawing/2014/main" id="{21BC0DE6-EC29-0163-A385-A82AEB6B63ED}"/>
              </a:ext>
            </a:extLst>
          </p:cNvPr>
          <p:cNvSpPr txBox="1"/>
          <p:nvPr/>
        </p:nvSpPr>
        <p:spPr>
          <a:xfrm>
            <a:off x="571756" y="5332661"/>
            <a:ext cx="3833988" cy="646331"/>
          </a:xfrm>
          <a:prstGeom prst="rect">
            <a:avLst/>
          </a:prstGeom>
          <a:noFill/>
        </p:spPr>
        <p:txBody>
          <a:bodyPr wrap="square">
            <a:spAutoFit/>
          </a:bodyPr>
          <a:lstStyle/>
          <a:p>
            <a:r>
              <a:rPr lang="en-US" sz="1200" b="1" i="0" u="none" strike="noStrike" baseline="0" dirty="0">
                <a:solidFill>
                  <a:srgbClr val="000000"/>
                </a:solidFill>
              </a:rPr>
              <a:t>Relative contribution of weather bins to mean population-weighted individual early fatality risk within 1.8 miles </a:t>
            </a:r>
            <a:endParaRPr lang="en-US" sz="1200" b="1" dirty="0"/>
          </a:p>
        </p:txBody>
      </p:sp>
      <p:sp>
        <p:nvSpPr>
          <p:cNvPr id="13" name="TextBox 12">
            <a:extLst>
              <a:ext uri="{FF2B5EF4-FFF2-40B4-BE49-F238E27FC236}">
                <a16:creationId xmlns:a16="http://schemas.microsoft.com/office/drawing/2014/main" id="{7A8BAF27-46FB-5BC5-579D-D5A7700C75F2}"/>
              </a:ext>
            </a:extLst>
          </p:cNvPr>
          <p:cNvSpPr txBox="1"/>
          <p:nvPr/>
        </p:nvSpPr>
        <p:spPr>
          <a:xfrm>
            <a:off x="4350326" y="5265333"/>
            <a:ext cx="4454238" cy="646331"/>
          </a:xfrm>
          <a:prstGeom prst="rect">
            <a:avLst/>
          </a:prstGeom>
          <a:noFill/>
        </p:spPr>
        <p:txBody>
          <a:bodyPr wrap="square">
            <a:spAutoFit/>
          </a:bodyPr>
          <a:lstStyle/>
          <a:p>
            <a:r>
              <a:rPr lang="en-US" sz="1200" b="1" i="0" u="none" strike="noStrike" baseline="0" dirty="0">
                <a:solidFill>
                  <a:srgbClr val="000000"/>
                </a:solidFill>
              </a:rPr>
              <a:t>Cohort-specific mean population-weighted individual early fatality risk within 1.8 miles (95</a:t>
            </a:r>
            <a:r>
              <a:rPr lang="en-US" sz="1200" b="1" i="0" u="none" strike="noStrike" baseline="30000" dirty="0">
                <a:solidFill>
                  <a:srgbClr val="000000"/>
                </a:solidFill>
              </a:rPr>
              <a:t>th</a:t>
            </a:r>
            <a:r>
              <a:rPr lang="en-US" sz="1200" b="1" i="0" u="none" strike="noStrike" baseline="0" dirty="0">
                <a:solidFill>
                  <a:srgbClr val="000000"/>
                </a:solidFill>
              </a:rPr>
              <a:t> percentile distance range of non-zero risk is provided in parentheses)</a:t>
            </a:r>
            <a:endParaRPr lang="en-US" sz="1200" b="1" dirty="0"/>
          </a:p>
        </p:txBody>
      </p:sp>
    </p:spTree>
    <p:extLst>
      <p:ext uri="{BB962C8B-B14F-4D97-AF65-F5344CB8AC3E}">
        <p14:creationId xmlns:p14="http://schemas.microsoft.com/office/powerpoint/2010/main" val="455141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13FA3-4828-5A04-565B-8409B8F27586}"/>
              </a:ext>
            </a:extLst>
          </p:cNvPr>
          <p:cNvSpPr>
            <a:spLocks noGrp="1"/>
          </p:cNvSpPr>
          <p:nvPr>
            <p:ph type="title"/>
          </p:nvPr>
        </p:nvSpPr>
        <p:spPr/>
        <p:txBody>
          <a:bodyPr>
            <a:noAutofit/>
          </a:bodyPr>
          <a:lstStyle/>
          <a:p>
            <a:r>
              <a:rPr lang="en-US" sz="3600" dirty="0"/>
              <a:t>Early Health Effects </a:t>
            </a:r>
            <a:br>
              <a:rPr lang="en-US" sz="3600" dirty="0"/>
            </a:br>
            <a:r>
              <a:rPr lang="en-US" sz="2800" i="1" dirty="0"/>
              <a:t>Sensitivity Analyses</a:t>
            </a:r>
            <a:endParaRPr lang="en-US" sz="3600" i="1" dirty="0"/>
          </a:p>
        </p:txBody>
      </p:sp>
      <p:graphicFrame>
        <p:nvGraphicFramePr>
          <p:cNvPr id="6" name="Content Placeholder 5">
            <a:extLst>
              <a:ext uri="{FF2B5EF4-FFF2-40B4-BE49-F238E27FC236}">
                <a16:creationId xmlns:a16="http://schemas.microsoft.com/office/drawing/2014/main" id="{D16BC044-C264-BAFB-E05D-725D98C284A0}"/>
              </a:ext>
            </a:extLst>
          </p:cNvPr>
          <p:cNvGraphicFramePr>
            <a:graphicFrameLocks noGrp="1"/>
          </p:cNvGraphicFramePr>
          <p:nvPr>
            <p:ph idx="1"/>
            <p:extLst>
              <p:ext uri="{D42A27DB-BD31-4B8C-83A1-F6EECF244321}">
                <p14:modId xmlns:p14="http://schemas.microsoft.com/office/powerpoint/2010/main" val="2317468979"/>
              </p:ext>
            </p:extLst>
          </p:nvPr>
        </p:nvGraphicFramePr>
        <p:xfrm>
          <a:off x="3563957" y="1600200"/>
          <a:ext cx="5015347" cy="3821251"/>
        </p:xfrm>
        <a:graphic>
          <a:graphicData uri="http://schemas.openxmlformats.org/drawingml/2006/table">
            <a:tbl>
              <a:tblPr firstRow="1" firstCol="1">
                <a:tableStyleId>{5C22544A-7EE6-4342-B048-85BDC9FD1C3A}</a:tableStyleId>
              </a:tblPr>
              <a:tblGrid>
                <a:gridCol w="991572">
                  <a:extLst>
                    <a:ext uri="{9D8B030D-6E8A-4147-A177-3AD203B41FA5}">
                      <a16:colId xmlns:a16="http://schemas.microsoft.com/office/drawing/2014/main" val="3568473618"/>
                    </a:ext>
                  </a:extLst>
                </a:gridCol>
                <a:gridCol w="804755">
                  <a:extLst>
                    <a:ext uri="{9D8B030D-6E8A-4147-A177-3AD203B41FA5}">
                      <a16:colId xmlns:a16="http://schemas.microsoft.com/office/drawing/2014/main" val="1396075703"/>
                    </a:ext>
                  </a:extLst>
                </a:gridCol>
                <a:gridCol w="804755">
                  <a:extLst>
                    <a:ext uri="{9D8B030D-6E8A-4147-A177-3AD203B41FA5}">
                      <a16:colId xmlns:a16="http://schemas.microsoft.com/office/drawing/2014/main" val="963119775"/>
                    </a:ext>
                  </a:extLst>
                </a:gridCol>
                <a:gridCol w="804755">
                  <a:extLst>
                    <a:ext uri="{9D8B030D-6E8A-4147-A177-3AD203B41FA5}">
                      <a16:colId xmlns:a16="http://schemas.microsoft.com/office/drawing/2014/main" val="1928253707"/>
                    </a:ext>
                  </a:extLst>
                </a:gridCol>
                <a:gridCol w="804755">
                  <a:extLst>
                    <a:ext uri="{9D8B030D-6E8A-4147-A177-3AD203B41FA5}">
                      <a16:colId xmlns:a16="http://schemas.microsoft.com/office/drawing/2014/main" val="1969431766"/>
                    </a:ext>
                  </a:extLst>
                </a:gridCol>
                <a:gridCol w="804755">
                  <a:extLst>
                    <a:ext uri="{9D8B030D-6E8A-4147-A177-3AD203B41FA5}">
                      <a16:colId xmlns:a16="http://schemas.microsoft.com/office/drawing/2014/main" val="919862275"/>
                    </a:ext>
                  </a:extLst>
                </a:gridCol>
              </a:tblGrid>
              <a:tr h="642887">
                <a:tc>
                  <a:txBody>
                    <a:bodyPr/>
                    <a:lstStyle/>
                    <a:p>
                      <a:pPr algn="ctr" fontAlgn="ctr"/>
                      <a:r>
                        <a:rPr lang="en-US" sz="1200" u="none" strike="noStrike" dirty="0">
                          <a:effectLst/>
                        </a:rPr>
                        <a:t>Release Category</a:t>
                      </a:r>
                      <a:endParaRPr lang="en-US" sz="12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Base Case</a:t>
                      </a:r>
                      <a:endParaRPr lang="en-US" sz="12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ME_2</a:t>
                      </a:r>
                      <a:endParaRPr lang="en-US" sz="12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Fraction of Base Case</a:t>
                      </a:r>
                      <a:endParaRPr lang="en-US" sz="12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RE_4</a:t>
                      </a:r>
                      <a:endParaRPr lang="en-US" sz="1200" b="1"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Fraction of Case ME_2</a:t>
                      </a:r>
                      <a:endParaRPr lang="en-US" sz="1200" b="1"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777039350"/>
                  </a:ext>
                </a:extLst>
              </a:tr>
              <a:tr h="168275">
                <a:tc>
                  <a:txBody>
                    <a:bodyPr/>
                    <a:lstStyle/>
                    <a:p>
                      <a:pPr algn="l" fontAlgn="ctr"/>
                      <a:r>
                        <a:rPr lang="en-US" sz="1200" u="none" strike="noStrike">
                          <a:effectLst/>
                        </a:rPr>
                        <a:t>V-F</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2.10E-06</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5.40E-07</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26%</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5.40E-07</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100%</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029748749"/>
                  </a:ext>
                </a:extLst>
              </a:tr>
              <a:tr h="168275">
                <a:tc>
                  <a:txBody>
                    <a:bodyPr/>
                    <a:lstStyle/>
                    <a:p>
                      <a:pPr algn="l" fontAlgn="ctr"/>
                      <a:r>
                        <a:rPr lang="en-US" sz="1200" u="none" strike="noStrike">
                          <a:effectLst/>
                        </a:rPr>
                        <a:t>V-F-SC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4.00E-07</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4.30E-07</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108%</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4.30E-07</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100%</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633600689"/>
                  </a:ext>
                </a:extLst>
              </a:tr>
              <a:tr h="168275">
                <a:tc>
                  <a:txBody>
                    <a:bodyPr/>
                    <a:lstStyle/>
                    <a:p>
                      <a:pPr algn="l" fontAlgn="ctr"/>
                      <a:r>
                        <a:rPr lang="en-US" sz="1200" u="none" strike="noStrike">
                          <a:effectLst/>
                        </a:rPr>
                        <a:t>V</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675201193"/>
                  </a:ext>
                </a:extLst>
              </a:tr>
              <a:tr h="168275">
                <a:tc>
                  <a:txBody>
                    <a:bodyPr/>
                    <a:lstStyle/>
                    <a:p>
                      <a:pPr algn="l" fontAlgn="ctr"/>
                      <a:r>
                        <a:rPr lang="en-US" sz="1200" u="none" strike="noStrike">
                          <a:effectLst/>
                        </a:rPr>
                        <a:t>SGTR-O</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2.50E-07</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2.40E-08</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10%</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2.40E-08</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100%</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438894215"/>
                  </a:ext>
                </a:extLst>
              </a:tr>
              <a:tr h="168275">
                <a:tc>
                  <a:txBody>
                    <a:bodyPr/>
                    <a:lstStyle/>
                    <a:p>
                      <a:pPr algn="l" fontAlgn="ctr"/>
                      <a:r>
                        <a:rPr lang="en-US" sz="1200" u="none" strike="noStrike">
                          <a:effectLst/>
                        </a:rPr>
                        <a:t>SGTR-O-SC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657358225"/>
                  </a:ext>
                </a:extLst>
              </a:tr>
              <a:tr h="168275">
                <a:tc>
                  <a:txBody>
                    <a:bodyPr/>
                    <a:lstStyle/>
                    <a:p>
                      <a:pPr algn="l" fontAlgn="ctr"/>
                      <a:r>
                        <a:rPr lang="en-US" sz="1200" u="none" strike="noStrike">
                          <a:effectLst/>
                        </a:rPr>
                        <a:t>SGTR-C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1609842324"/>
                  </a:ext>
                </a:extLst>
              </a:tr>
              <a:tr h="168275">
                <a:tc>
                  <a:txBody>
                    <a:bodyPr/>
                    <a:lstStyle/>
                    <a:p>
                      <a:pPr algn="l" fontAlgn="ctr"/>
                      <a:r>
                        <a:rPr lang="en-US" sz="1200" u="none" strike="noStrike">
                          <a:effectLst/>
                        </a:rPr>
                        <a:t>ISGTR</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5.60E-08</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2.30E-08</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41%</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2.30E-08</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101%</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829630557"/>
                  </a:ext>
                </a:extLst>
              </a:tr>
              <a:tr h="168275">
                <a:tc>
                  <a:txBody>
                    <a:bodyPr/>
                    <a:lstStyle/>
                    <a:p>
                      <a:pPr algn="l" fontAlgn="ctr"/>
                      <a:r>
                        <a:rPr lang="en-US" sz="1200" u="none" strike="noStrike">
                          <a:effectLst/>
                        </a:rPr>
                        <a:t>CIF</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821247609"/>
                  </a:ext>
                </a:extLst>
              </a:tr>
              <a:tr h="168275">
                <a:tc>
                  <a:txBody>
                    <a:bodyPr/>
                    <a:lstStyle/>
                    <a:p>
                      <a:pPr algn="l" fontAlgn="ctr"/>
                      <a:r>
                        <a:rPr lang="en-US" sz="1200" u="none" strike="noStrike">
                          <a:effectLst/>
                        </a:rPr>
                        <a:t>CIF-SC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986145345"/>
                  </a:ext>
                </a:extLst>
              </a:tr>
              <a:tr h="168275">
                <a:tc>
                  <a:txBody>
                    <a:bodyPr/>
                    <a:lstStyle/>
                    <a:p>
                      <a:pPr algn="l" fontAlgn="ctr"/>
                      <a:r>
                        <a:rPr lang="en-US" sz="1200" u="none" strike="noStrike">
                          <a:effectLst/>
                        </a:rPr>
                        <a:t>ECF</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4133475390"/>
                  </a:ext>
                </a:extLst>
              </a:tr>
              <a:tr h="168275">
                <a:tc>
                  <a:txBody>
                    <a:bodyPr/>
                    <a:lstStyle/>
                    <a:p>
                      <a:pPr algn="l" fontAlgn="ctr"/>
                      <a:r>
                        <a:rPr lang="en-US" sz="1200" u="none" strike="noStrike">
                          <a:effectLst/>
                        </a:rPr>
                        <a:t>LCF</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1313197012"/>
                  </a:ext>
                </a:extLst>
              </a:tr>
              <a:tr h="168275">
                <a:tc>
                  <a:txBody>
                    <a:bodyPr/>
                    <a:lstStyle/>
                    <a:p>
                      <a:pPr algn="l" fontAlgn="ctr"/>
                      <a:r>
                        <a:rPr lang="en-US" sz="1200" u="none" strike="noStrike">
                          <a:effectLst/>
                        </a:rPr>
                        <a:t>LCF-SC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810295629"/>
                  </a:ext>
                </a:extLst>
              </a:tr>
              <a:tr h="168275">
                <a:tc>
                  <a:txBody>
                    <a:bodyPr/>
                    <a:lstStyle/>
                    <a:p>
                      <a:pPr algn="l" fontAlgn="ctr"/>
                      <a:r>
                        <a:rPr lang="en-US" sz="1200" u="none" strike="noStrike">
                          <a:effectLst/>
                        </a:rPr>
                        <a:t>ICF-BURN</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4213076924"/>
                  </a:ext>
                </a:extLst>
              </a:tr>
              <a:tr h="331259">
                <a:tc>
                  <a:txBody>
                    <a:bodyPr/>
                    <a:lstStyle/>
                    <a:p>
                      <a:pPr algn="l" fontAlgn="ctr"/>
                      <a:r>
                        <a:rPr lang="en-US" sz="1200" u="none" strike="noStrike">
                          <a:effectLst/>
                        </a:rPr>
                        <a:t>ICF-BURN-SC</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384188281"/>
                  </a:ext>
                </a:extLst>
              </a:tr>
              <a:tr h="168275">
                <a:tc>
                  <a:txBody>
                    <a:bodyPr/>
                    <a:lstStyle/>
                    <a:p>
                      <a:pPr algn="l" fontAlgn="ctr"/>
                      <a:r>
                        <a:rPr lang="en-US" sz="1200" u="none" strike="noStrike">
                          <a:effectLst/>
                        </a:rPr>
                        <a:t>BMT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778972308"/>
                  </a:ext>
                </a:extLst>
              </a:tr>
              <a:tr h="168275">
                <a:tc>
                  <a:txBody>
                    <a:bodyPr/>
                    <a:lstStyle/>
                    <a:p>
                      <a:pPr algn="l" fontAlgn="ctr"/>
                      <a:r>
                        <a:rPr lang="en-US" sz="1200" u="none" strike="noStrike">
                          <a:effectLst/>
                        </a:rPr>
                        <a:t>NOCF</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a:effectLst/>
                        </a:rPr>
                        <a:t>-</a:t>
                      </a:r>
                      <a:endParaRPr lang="en-US" sz="12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180852894"/>
                  </a:ext>
                </a:extLst>
              </a:tr>
            </a:tbl>
          </a:graphicData>
        </a:graphic>
      </p:graphicFrame>
      <p:sp>
        <p:nvSpPr>
          <p:cNvPr id="4" name="Slide Number Placeholder 3">
            <a:extLst>
              <a:ext uri="{FF2B5EF4-FFF2-40B4-BE49-F238E27FC236}">
                <a16:creationId xmlns:a16="http://schemas.microsoft.com/office/drawing/2014/main" id="{4C3F67F7-597D-7F09-7E27-B599224D575D}"/>
              </a:ext>
            </a:extLst>
          </p:cNvPr>
          <p:cNvSpPr>
            <a:spLocks noGrp="1"/>
          </p:cNvSpPr>
          <p:nvPr>
            <p:ph type="sldNum" sz="quarter" idx="12"/>
          </p:nvPr>
        </p:nvSpPr>
        <p:spPr/>
        <p:txBody>
          <a:bodyPr/>
          <a:lstStyle/>
          <a:p>
            <a:fld id="{B980B012-4B4C-0D4B-9961-39BAA1B684BE}" type="slidenum">
              <a:rPr lang="en-US" smtClean="0"/>
              <a:pPr/>
              <a:t>21</a:t>
            </a:fld>
            <a:endParaRPr lang="en-US"/>
          </a:p>
        </p:txBody>
      </p:sp>
      <p:sp>
        <p:nvSpPr>
          <p:cNvPr id="7" name="Content Placeholder 2">
            <a:extLst>
              <a:ext uri="{FF2B5EF4-FFF2-40B4-BE49-F238E27FC236}">
                <a16:creationId xmlns:a16="http://schemas.microsoft.com/office/drawing/2014/main" id="{2C89B09D-EA81-BB59-0F7A-DC8ED367A008}"/>
              </a:ext>
            </a:extLst>
          </p:cNvPr>
          <p:cNvSpPr txBox="1">
            <a:spLocks/>
          </p:cNvSpPr>
          <p:nvPr/>
        </p:nvSpPr>
        <p:spPr>
          <a:xfrm>
            <a:off x="457201" y="1600200"/>
            <a:ext cx="2693624"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Sampling a subset of weather conditions can affect early fatality risk</a:t>
            </a:r>
          </a:p>
          <a:p>
            <a:r>
              <a:rPr lang="en-US" sz="1400" dirty="0"/>
              <a:t>Truncation of the release 36 hours after SAMG entry has no impact on early fatality risk</a:t>
            </a:r>
          </a:p>
        </p:txBody>
      </p:sp>
      <p:sp>
        <p:nvSpPr>
          <p:cNvPr id="8" name="TextBox 7">
            <a:extLst>
              <a:ext uri="{FF2B5EF4-FFF2-40B4-BE49-F238E27FC236}">
                <a16:creationId xmlns:a16="http://schemas.microsoft.com/office/drawing/2014/main" id="{A2CCFAC6-1896-7CF0-52F2-AB484CA62DE4}"/>
              </a:ext>
            </a:extLst>
          </p:cNvPr>
          <p:cNvSpPr txBox="1"/>
          <p:nvPr/>
        </p:nvSpPr>
        <p:spPr>
          <a:xfrm>
            <a:off x="3456459" y="5465513"/>
            <a:ext cx="5122845" cy="276999"/>
          </a:xfrm>
          <a:prstGeom prst="rect">
            <a:avLst/>
          </a:prstGeom>
          <a:noFill/>
        </p:spPr>
        <p:txBody>
          <a:bodyPr wrap="square">
            <a:spAutoFit/>
          </a:bodyPr>
          <a:lstStyle/>
          <a:p>
            <a:r>
              <a:rPr lang="en-US" sz="1200" b="1" i="0" u="none" strike="noStrike" baseline="0" dirty="0">
                <a:solidFill>
                  <a:srgbClr val="000000"/>
                </a:solidFill>
              </a:rPr>
              <a:t>Individual early fatality risk, 0–1.8 mi (mean value across all weather trials) </a:t>
            </a:r>
            <a:endParaRPr lang="en-US" sz="1200" dirty="0"/>
          </a:p>
        </p:txBody>
      </p:sp>
    </p:spTree>
    <p:extLst>
      <p:ext uri="{BB962C8B-B14F-4D97-AF65-F5344CB8AC3E}">
        <p14:creationId xmlns:p14="http://schemas.microsoft.com/office/powerpoint/2010/main" val="4135836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C190A-0DDF-4BFA-8F17-498A1B8F64E5}"/>
              </a:ext>
            </a:extLst>
          </p:cNvPr>
          <p:cNvSpPr>
            <a:spLocks noGrp="1"/>
          </p:cNvSpPr>
          <p:nvPr>
            <p:ph type="title"/>
          </p:nvPr>
        </p:nvSpPr>
        <p:spPr/>
        <p:txBody>
          <a:bodyPr>
            <a:normAutofit/>
          </a:bodyPr>
          <a:lstStyle/>
          <a:p>
            <a:r>
              <a:rPr lang="en-US" sz="3600" dirty="0"/>
              <a:t>Land Contamination</a:t>
            </a:r>
          </a:p>
        </p:txBody>
      </p:sp>
      <p:sp>
        <p:nvSpPr>
          <p:cNvPr id="5" name="Content Placeholder 4">
            <a:extLst>
              <a:ext uri="{FF2B5EF4-FFF2-40B4-BE49-F238E27FC236}">
                <a16:creationId xmlns:a16="http://schemas.microsoft.com/office/drawing/2014/main" id="{E6726864-7AE8-4668-A912-DB68082A94C7}"/>
              </a:ext>
            </a:extLst>
          </p:cNvPr>
          <p:cNvSpPr>
            <a:spLocks noGrp="1"/>
          </p:cNvSpPr>
          <p:nvPr>
            <p:ph idx="1"/>
          </p:nvPr>
        </p:nvSpPr>
        <p:spPr>
          <a:xfrm>
            <a:off x="358815" y="1600200"/>
            <a:ext cx="2453439" cy="4273826"/>
          </a:xfrm>
        </p:spPr>
        <p:txBody>
          <a:bodyPr>
            <a:normAutofit/>
          </a:bodyPr>
          <a:lstStyle/>
          <a:p>
            <a:r>
              <a:rPr lang="en-US" sz="1400" dirty="0"/>
              <a:t>A Cs-137 deposition level of 15 Ci/km</a:t>
            </a:r>
            <a:r>
              <a:rPr lang="en-US" sz="1400" baseline="30000" dirty="0"/>
              <a:t>2</a:t>
            </a:r>
            <a:r>
              <a:rPr lang="en-US" sz="1400" dirty="0"/>
              <a:t> is chosen as a reference level for risk integration because that level is likely to require some level of restriction during the intermediate and recovery phases. </a:t>
            </a:r>
          </a:p>
          <a:p>
            <a:r>
              <a:rPr lang="en-US" sz="1400" dirty="0"/>
              <a:t>Magnitude of affected area depends on magnitude of source term and operational definitional of contamination</a:t>
            </a:r>
          </a:p>
        </p:txBody>
      </p:sp>
      <p:graphicFrame>
        <p:nvGraphicFramePr>
          <p:cNvPr id="4" name="Chart 3">
            <a:extLst>
              <a:ext uri="{FF2B5EF4-FFF2-40B4-BE49-F238E27FC236}">
                <a16:creationId xmlns:a16="http://schemas.microsoft.com/office/drawing/2014/main" id="{B27B8AB1-30F5-BE89-2A51-327BBBC8F149}"/>
              </a:ext>
            </a:extLst>
          </p:cNvPr>
          <p:cNvGraphicFramePr>
            <a:graphicFrameLocks/>
          </p:cNvGraphicFramePr>
          <p:nvPr>
            <p:extLst>
              <p:ext uri="{D42A27DB-BD31-4B8C-83A1-F6EECF244321}">
                <p14:modId xmlns:p14="http://schemas.microsoft.com/office/powerpoint/2010/main" val="1501800542"/>
              </p:ext>
            </p:extLst>
          </p:nvPr>
        </p:nvGraphicFramePr>
        <p:xfrm>
          <a:off x="2812254" y="1664999"/>
          <a:ext cx="6089072" cy="4209027"/>
        </p:xfrm>
        <a:graphic>
          <a:graphicData uri="http://schemas.openxmlformats.org/drawingml/2006/chart">
            <c:chart xmlns:c="http://schemas.openxmlformats.org/drawingml/2006/chart" xmlns:r="http://schemas.openxmlformats.org/officeDocument/2006/relationships" r:id="rId3"/>
          </a:graphicData>
        </a:graphic>
      </p:graphicFrame>
      <p:sp>
        <p:nvSpPr>
          <p:cNvPr id="7" name="Slide Number Placeholder 3">
            <a:extLst>
              <a:ext uri="{FF2B5EF4-FFF2-40B4-BE49-F238E27FC236}">
                <a16:creationId xmlns:a16="http://schemas.microsoft.com/office/drawing/2014/main" id="{D9954C85-223C-77FB-1171-8D912C90DC87}"/>
              </a:ext>
            </a:extLst>
          </p:cNvPr>
          <p:cNvSpPr txBox="1">
            <a:spLocks/>
          </p:cNvSpPr>
          <p:nvPr/>
        </p:nvSpPr>
        <p:spPr>
          <a:xfrm>
            <a:off x="6280219" y="6184804"/>
            <a:ext cx="110029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80B012-4B4C-0D4B-9961-39BAA1B684BE}" type="slidenum">
              <a:rPr lang="en-US" smtClean="0"/>
              <a:pPr/>
              <a:t>22</a:t>
            </a:fld>
            <a:endParaRPr lang="en-US"/>
          </a:p>
        </p:txBody>
      </p:sp>
    </p:spTree>
    <p:extLst>
      <p:ext uri="{BB962C8B-B14F-4D97-AF65-F5344CB8AC3E}">
        <p14:creationId xmlns:p14="http://schemas.microsoft.com/office/powerpoint/2010/main" val="4155025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rmAutofit/>
          </a:bodyPr>
          <a:lstStyle/>
          <a:p>
            <a:r>
              <a:rPr lang="en-US" sz="3600" dirty="0"/>
              <a:t>Affected Population</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23</a:t>
            </a:fld>
            <a:endParaRPr lang="en-US"/>
          </a:p>
        </p:txBody>
      </p:sp>
      <p:graphicFrame>
        <p:nvGraphicFramePr>
          <p:cNvPr id="5" name="Content Placeholder 4">
            <a:extLst>
              <a:ext uri="{FF2B5EF4-FFF2-40B4-BE49-F238E27FC236}">
                <a16:creationId xmlns:a16="http://schemas.microsoft.com/office/drawing/2014/main" id="{A1B70A20-C83F-C473-C55F-286B111A5DFA}"/>
              </a:ext>
            </a:extLst>
          </p:cNvPr>
          <p:cNvGraphicFramePr>
            <a:graphicFrameLocks noGrp="1"/>
          </p:cNvGraphicFramePr>
          <p:nvPr>
            <p:ph idx="1"/>
            <p:extLst>
              <p:ext uri="{D42A27DB-BD31-4B8C-83A1-F6EECF244321}">
                <p14:modId xmlns:p14="http://schemas.microsoft.com/office/powerpoint/2010/main" val="151712546"/>
              </p:ext>
            </p:extLst>
          </p:nvPr>
        </p:nvGraphicFramePr>
        <p:xfrm>
          <a:off x="3588152" y="1600200"/>
          <a:ext cx="5098646" cy="419431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EA13D2F4-DAEF-6F6E-6E2D-CC08D1AE6178}"/>
              </a:ext>
            </a:extLst>
          </p:cNvPr>
          <p:cNvSpPr txBox="1"/>
          <p:nvPr/>
        </p:nvSpPr>
        <p:spPr>
          <a:xfrm>
            <a:off x="260428" y="1533907"/>
            <a:ext cx="3327723" cy="2803140"/>
          </a:xfrm>
          <a:prstGeom prst="rect">
            <a:avLst/>
          </a:prstGeom>
          <a:noFill/>
        </p:spPr>
        <p:txBody>
          <a:bodyPr wrap="square">
            <a:spAutoFit/>
          </a:bodyPr>
          <a:lstStyle/>
          <a:p>
            <a:pPr marL="342900" marR="0" lvl="0" indent="-342900">
              <a:lnSpc>
                <a:spcPct val="115000"/>
              </a:lnSpc>
              <a:spcBef>
                <a:spcPts val="0"/>
              </a:spcBef>
              <a:spcAft>
                <a:spcPts val="0"/>
              </a:spcAft>
              <a:buFont typeface="Symbol" panose="05050102010706020507" pitchFamily="18" charset="2"/>
              <a:buChar char=""/>
            </a:pPr>
            <a:r>
              <a:rPr lang="en-US" sz="1400" dirty="0">
                <a:effectLst/>
                <a:ea typeface="MS Mincho" panose="02020609040205080304" pitchFamily="49" charset="-128"/>
                <a:cs typeface="Arial" panose="020B0604020202020204" pitchFamily="34" charset="0"/>
              </a:rPr>
              <a:t>Early-phase protective actions are largely confined to the area within 50 miles of the site</a:t>
            </a:r>
          </a:p>
          <a:p>
            <a:pPr marL="342900" marR="0" lvl="0" indent="-342900">
              <a:lnSpc>
                <a:spcPct val="115000"/>
              </a:lnSpc>
              <a:spcBef>
                <a:spcPts val="0"/>
              </a:spcBef>
              <a:spcAft>
                <a:spcPts val="0"/>
              </a:spcAft>
              <a:buFont typeface="Symbol" panose="05050102010706020507" pitchFamily="18" charset="2"/>
              <a:buChar char=""/>
            </a:pPr>
            <a:r>
              <a:rPr lang="en-US" sz="1400" dirty="0">
                <a:effectLst/>
                <a:ea typeface="MS Mincho" panose="02020609040205080304" pitchFamily="49" charset="-128"/>
                <a:cs typeface="Arial" panose="020B0604020202020204" pitchFamily="34" charset="0"/>
              </a:rPr>
              <a:t>The size of the affected population drops as a function of the time since the accident </a:t>
            </a:r>
          </a:p>
          <a:p>
            <a:pPr marL="342900" marR="0" lvl="0" indent="-342900">
              <a:lnSpc>
                <a:spcPct val="115000"/>
              </a:lnSpc>
              <a:spcBef>
                <a:spcPts val="0"/>
              </a:spcBef>
              <a:spcAft>
                <a:spcPts val="1200"/>
              </a:spcAft>
              <a:buFont typeface="Symbol" panose="05050102010706020507" pitchFamily="18" charset="2"/>
              <a:buChar char=""/>
            </a:pPr>
            <a:r>
              <a:rPr lang="en-US" sz="1400" dirty="0">
                <a:effectLst/>
                <a:ea typeface="MS Mincho" panose="02020609040205080304" pitchFamily="49" charset="-128"/>
                <a:cs typeface="Arial" panose="020B0604020202020204" pitchFamily="34" charset="0"/>
              </a:rPr>
              <a:t>Most of the affected population in the late (recovery) phase is due to those requiring a relatively limited level of decontamination (no more than a decontamination factor [DF] of 3)</a:t>
            </a:r>
          </a:p>
        </p:txBody>
      </p:sp>
      <p:sp>
        <p:nvSpPr>
          <p:cNvPr id="6" name="TextBox 5">
            <a:extLst>
              <a:ext uri="{FF2B5EF4-FFF2-40B4-BE49-F238E27FC236}">
                <a16:creationId xmlns:a16="http://schemas.microsoft.com/office/drawing/2014/main" id="{49815C8C-46CD-0617-1F84-5406CEC1FDD9}"/>
              </a:ext>
            </a:extLst>
          </p:cNvPr>
          <p:cNvSpPr txBox="1"/>
          <p:nvPr/>
        </p:nvSpPr>
        <p:spPr>
          <a:xfrm>
            <a:off x="308113" y="6010822"/>
            <a:ext cx="6559826" cy="646331"/>
          </a:xfrm>
          <a:prstGeom prst="rect">
            <a:avLst/>
          </a:prstGeom>
          <a:noFill/>
        </p:spPr>
        <p:txBody>
          <a:bodyPr wrap="square">
            <a:spAutoFit/>
          </a:bodyPr>
          <a:lstStyle/>
          <a:p>
            <a:r>
              <a:rPr lang="en-US" sz="1200" i="1" dirty="0"/>
              <a:t>Values of less than a single person may occur as the result of weighting small populations by low values, usually arising from the combination of low values for the likelihood of being in a specific cohort and relatively infrequent weather conditions</a:t>
            </a:r>
          </a:p>
        </p:txBody>
      </p:sp>
    </p:spTree>
    <p:extLst>
      <p:ext uri="{BB962C8B-B14F-4D97-AF65-F5344CB8AC3E}">
        <p14:creationId xmlns:p14="http://schemas.microsoft.com/office/powerpoint/2010/main" val="3407582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rmAutofit/>
          </a:bodyPr>
          <a:lstStyle/>
          <a:p>
            <a:r>
              <a:rPr lang="en-US" sz="3600" dirty="0"/>
              <a:t>Economic Consequences</a:t>
            </a:r>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457200" y="1600200"/>
            <a:ext cx="2286000" cy="4303247"/>
          </a:xfrm>
        </p:spPr>
        <p:txBody>
          <a:bodyPr>
            <a:normAutofit/>
          </a:bodyPr>
          <a:lstStyle/>
          <a:p>
            <a:pPr marL="0" indent="0">
              <a:buNone/>
            </a:pPr>
            <a:r>
              <a:rPr lang="en-US" sz="1600" dirty="0"/>
              <a:t>Majority of economic impacts occur within 50 miles for the types of source terms considered here</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24</a:t>
            </a:fld>
            <a:endParaRPr lang="en-US"/>
          </a:p>
        </p:txBody>
      </p:sp>
      <p:sp>
        <p:nvSpPr>
          <p:cNvPr id="5" name="Rectangle 2">
            <a:extLst>
              <a:ext uri="{FF2B5EF4-FFF2-40B4-BE49-F238E27FC236}">
                <a16:creationId xmlns:a16="http://schemas.microsoft.com/office/drawing/2014/main" id="{E79247EF-49C6-93CA-4D49-EB0FD26277DA}"/>
              </a:ext>
            </a:extLst>
          </p:cNvPr>
          <p:cNvSpPr>
            <a:spLocks noChangeArrowheads="1"/>
          </p:cNvSpPr>
          <p:nvPr/>
        </p:nvSpPr>
        <p:spPr bwMode="auto">
          <a:xfrm>
            <a:off x="4200244" y="-1176676"/>
            <a:ext cx="866102" cy="305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914112" rIns="914112" bIns="914112" numCol="1" anchor="ctr" anchorCtr="0" compatLnSpc="1">
            <a:prstTxWarp prst="textNoShape">
              <a:avLst/>
            </a:prstTxWarp>
            <a:spAutoFit/>
          </a:bodyPr>
          <a:lstStyle/>
          <a:p>
            <a:endParaRPr lang="en-US"/>
          </a:p>
        </p:txBody>
      </p:sp>
      <p:pic>
        <p:nvPicPr>
          <p:cNvPr id="1025" name="Picture 55">
            <a:extLst>
              <a:ext uri="{FF2B5EF4-FFF2-40B4-BE49-F238E27FC236}">
                <a16:creationId xmlns:a16="http://schemas.microsoft.com/office/drawing/2014/main" id="{16490FC1-AEF4-6574-C50D-F81306E3DB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16" t="290" r="435" b="516"/>
          <a:stretch>
            <a:fillRect/>
          </a:stretch>
        </p:blipFill>
        <p:spPr bwMode="auto">
          <a:xfrm>
            <a:off x="2957765" y="1600201"/>
            <a:ext cx="5655856" cy="385697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355887C9-09B3-F8F2-5525-2FB818951E13}"/>
              </a:ext>
            </a:extLst>
          </p:cNvPr>
          <p:cNvSpPr>
            <a:spLocks noChangeArrowheads="1"/>
          </p:cNvSpPr>
          <p:nvPr/>
        </p:nvSpPr>
        <p:spPr bwMode="auto">
          <a:xfrm>
            <a:off x="3298785" y="5441782"/>
            <a:ext cx="53148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1" i="0" u="none" strike="noStrike" cap="none" normalizeH="0" baseline="0" dirty="0" bmk="">
                <a:ln>
                  <a:noFill/>
                </a:ln>
                <a:solidFill>
                  <a:schemeClr val="tx1"/>
                </a:solidFill>
                <a:effectLst/>
                <a:latin typeface="+mn-lt"/>
                <a:ea typeface="Times New Roman" panose="02020603050405020304" pitchFamily="18" charset="0"/>
                <a:cs typeface="Times New Roman" panose="02020603050405020304" pitchFamily="18" charset="0"/>
              </a:rPr>
              <a:t>Mean (across all weather trials) total economic costs (2015$) within 50 and 100 miles as a function of cesium release fraction</a:t>
            </a:r>
            <a:endParaRPr kumimoji="0" lang="en-US" altLang="en-US" sz="12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12911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rmAutofit/>
          </a:bodyPr>
          <a:lstStyle/>
          <a:p>
            <a:r>
              <a:rPr lang="en-US" sz="3600" dirty="0"/>
              <a:t>Economic Consequences</a:t>
            </a:r>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457200" y="1600201"/>
            <a:ext cx="7794434" cy="966730"/>
          </a:xfrm>
        </p:spPr>
        <p:txBody>
          <a:bodyPr>
            <a:normAutofit/>
          </a:bodyPr>
          <a:lstStyle/>
          <a:p>
            <a:r>
              <a:rPr lang="en-US" sz="1400" dirty="0"/>
              <a:t>Total economic costs are generally dominated by population-dependent costs such is intermediate phase relocation and long-term recovery costs</a:t>
            </a:r>
          </a:p>
          <a:p>
            <a:r>
              <a:rPr lang="en-US" sz="1400" dirty="0"/>
              <a:t>Different cost components exhibit a different sensitivity to total release magnitude</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25</a:t>
            </a:fld>
            <a:endParaRPr lang="en-US"/>
          </a:p>
        </p:txBody>
      </p:sp>
      <p:graphicFrame>
        <p:nvGraphicFramePr>
          <p:cNvPr id="7" name="Chart 6">
            <a:extLst>
              <a:ext uri="{FF2B5EF4-FFF2-40B4-BE49-F238E27FC236}">
                <a16:creationId xmlns:a16="http://schemas.microsoft.com/office/drawing/2014/main" id="{8B1CD4B8-B2B1-EA3E-B265-40D537655DF2}"/>
              </a:ext>
            </a:extLst>
          </p:cNvPr>
          <p:cNvGraphicFramePr>
            <a:graphicFrameLocks noGrp="1"/>
          </p:cNvGraphicFramePr>
          <p:nvPr>
            <p:extLst>
              <p:ext uri="{D42A27DB-BD31-4B8C-83A1-F6EECF244321}">
                <p14:modId xmlns:p14="http://schemas.microsoft.com/office/powerpoint/2010/main" val="2325679136"/>
              </p:ext>
            </p:extLst>
          </p:nvPr>
        </p:nvGraphicFramePr>
        <p:xfrm>
          <a:off x="457200" y="2566931"/>
          <a:ext cx="8050191" cy="33170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790560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p:txBody>
          <a:bodyPr>
            <a:normAutofit/>
          </a:bodyPr>
          <a:lstStyle/>
          <a:p>
            <a:r>
              <a:rPr lang="en-US" sz="3600" dirty="0"/>
              <a:t>Summary</a:t>
            </a:r>
            <a:br>
              <a:rPr lang="en-US" sz="3600" dirty="0"/>
            </a:br>
            <a:r>
              <a:rPr lang="en-US" sz="2800" i="1" dirty="0"/>
              <a:t>Dose and Health Effects</a:t>
            </a:r>
            <a:endParaRPr lang="en-US" sz="3600" i="1" dirty="0"/>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457200" y="1600201"/>
            <a:ext cx="8229600" cy="4234070"/>
          </a:xfrm>
        </p:spPr>
        <p:txBody>
          <a:bodyPr>
            <a:noAutofit/>
          </a:bodyPr>
          <a:lstStyle/>
          <a:p>
            <a:pPr>
              <a:spcBef>
                <a:spcPts val="0"/>
              </a:spcBef>
            </a:pPr>
            <a:r>
              <a:rPr lang="en-US" sz="1600" dirty="0"/>
              <a:t>Over 95 percent of the collective effective dose within 50 miles, as well as over 95 percent of total latent fatalities within 50 miles, is associated with the combination of the late-phase exposures represented by the CHRONC cohort and the early-phase exposures to the non-evacuating individuals beyond the 20-mile evacuation zone.</a:t>
            </a:r>
          </a:p>
          <a:p>
            <a:pPr>
              <a:lnSpc>
                <a:spcPct val="115000"/>
              </a:lnSpc>
              <a:spcBef>
                <a:spcPts val="0"/>
              </a:spcBef>
            </a:pPr>
            <a:r>
              <a:rPr lang="en-US" sz="1600" dirty="0"/>
              <a:t>Individual latent fatality risk for population within 10 miles is dominated by late-phase exposure for all release categories.</a:t>
            </a:r>
          </a:p>
          <a:p>
            <a:pPr>
              <a:lnSpc>
                <a:spcPct val="115000"/>
              </a:lnSpc>
              <a:spcBef>
                <a:spcPts val="0"/>
              </a:spcBef>
            </a:pPr>
            <a:r>
              <a:rPr lang="en-US" sz="1600" dirty="0">
                <a:ea typeface="MS Mincho" panose="02020609040205080304" pitchFamily="49" charset="-128"/>
                <a:cs typeface="Arial" panose="020B0604020202020204" pitchFamily="34" charset="0"/>
              </a:rPr>
              <a:t>Early phase individual latent fatality risk for population within 10 miles is limited by protective actions.</a:t>
            </a:r>
          </a:p>
          <a:p>
            <a:pPr>
              <a:lnSpc>
                <a:spcPct val="115000"/>
              </a:lnSpc>
              <a:spcBef>
                <a:spcPts val="0"/>
              </a:spcBef>
            </a:pPr>
            <a:r>
              <a:rPr lang="en-US" sz="1600" dirty="0">
                <a:ea typeface="MS Mincho" panose="02020609040205080304" pitchFamily="49" charset="-128"/>
                <a:cs typeface="Arial" panose="020B0604020202020204" pitchFamily="34" charset="0"/>
              </a:rPr>
              <a:t>Risks for </a:t>
            </a:r>
            <a:r>
              <a:rPr lang="en-US" sz="1600">
                <a:ea typeface="MS Mincho" panose="02020609040205080304" pitchFamily="49" charset="-128"/>
                <a:cs typeface="Arial" panose="020B0604020202020204" pitchFamily="34" charset="0"/>
              </a:rPr>
              <a:t>late-evacuating cohorts are </a:t>
            </a:r>
            <a:r>
              <a:rPr lang="en-US" sz="1600" dirty="0">
                <a:ea typeface="MS Mincho" panose="02020609040205080304" pitchFamily="49" charset="-128"/>
                <a:cs typeface="Arial" panose="020B0604020202020204" pitchFamily="34" charset="0"/>
              </a:rPr>
              <a:t>higher than weighted-average early </a:t>
            </a:r>
            <a:r>
              <a:rPr lang="en-US" sz="1600">
                <a:ea typeface="MS Mincho" panose="02020609040205080304" pitchFamily="49" charset="-128"/>
                <a:cs typeface="Arial" panose="020B0604020202020204" pitchFamily="34" charset="0"/>
              </a:rPr>
              <a:t>phase risk.</a:t>
            </a:r>
            <a:endParaRPr lang="en-US" sz="1600" dirty="0">
              <a:ea typeface="MS Mincho" panose="02020609040205080304" pitchFamily="49" charset="-128"/>
              <a:cs typeface="Arial" panose="020B0604020202020204" pitchFamily="34" charset="0"/>
            </a:endParaRPr>
          </a:p>
          <a:p>
            <a:pPr>
              <a:lnSpc>
                <a:spcPct val="115000"/>
              </a:lnSpc>
              <a:spcBef>
                <a:spcPts val="0"/>
              </a:spcBef>
            </a:pPr>
            <a:r>
              <a:rPr lang="en-US" sz="1600" dirty="0">
                <a:ea typeface="MS Mincho" panose="02020609040205080304" pitchFamily="49" charset="-128"/>
                <a:cs typeface="Arial" panose="020B0604020202020204" pitchFamily="34" charset="0"/>
              </a:rPr>
              <a:t>Overall latent fatality risk arises from low-dose exposures.</a:t>
            </a:r>
          </a:p>
          <a:p>
            <a:pPr>
              <a:spcBef>
                <a:spcPts val="0"/>
              </a:spcBef>
            </a:pPr>
            <a:r>
              <a:rPr lang="en-US" sz="1600" dirty="0"/>
              <a:t>Early fatalities in this analysis appear to arise only under the unlikely combination of all the following conditions:</a:t>
            </a:r>
          </a:p>
          <a:p>
            <a:pPr lvl="1">
              <a:spcBef>
                <a:spcPts val="0"/>
              </a:spcBef>
            </a:pPr>
            <a:r>
              <a:rPr lang="en-US" sz="1400" dirty="0"/>
              <a:t>Occurrence of a bypass event (ISLOCA or SGTR cases) with a relatively large and fast release</a:t>
            </a:r>
          </a:p>
          <a:p>
            <a:pPr lvl="1">
              <a:spcBef>
                <a:spcPts val="0"/>
              </a:spcBef>
            </a:pPr>
            <a:r>
              <a:rPr lang="en-US" sz="1400" dirty="0"/>
              <a:t>Occurrence of adverse meteorological conditions (primarily, stable, low wind speed conditions)</a:t>
            </a:r>
          </a:p>
          <a:p>
            <a:pPr lvl="1">
              <a:spcBef>
                <a:spcPts val="0"/>
              </a:spcBef>
            </a:pPr>
            <a:r>
              <a:rPr lang="en-US" sz="1400" dirty="0"/>
              <a:t>Wind blowing in the direction of a populated sector very close to the site</a:t>
            </a:r>
          </a:p>
          <a:p>
            <a:pPr lvl="1">
              <a:spcBef>
                <a:spcPts val="0"/>
              </a:spcBef>
            </a:pPr>
            <a:r>
              <a:rPr lang="en-US" sz="1400" dirty="0"/>
              <a:t>Delayed or slow evacuation of the populations toward which the winds are blowing</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26</a:t>
            </a:fld>
            <a:endParaRPr lang="en-US"/>
          </a:p>
        </p:txBody>
      </p:sp>
    </p:spTree>
    <p:extLst>
      <p:ext uri="{BB962C8B-B14F-4D97-AF65-F5344CB8AC3E}">
        <p14:creationId xmlns:p14="http://schemas.microsoft.com/office/powerpoint/2010/main" val="1518169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4EE7-8A06-81CC-5B73-301FF8A28DA8}"/>
              </a:ext>
            </a:extLst>
          </p:cNvPr>
          <p:cNvSpPr>
            <a:spLocks noGrp="1"/>
          </p:cNvSpPr>
          <p:nvPr>
            <p:ph type="title"/>
          </p:nvPr>
        </p:nvSpPr>
        <p:spPr>
          <a:xfrm>
            <a:off x="457200" y="483359"/>
            <a:ext cx="8229600" cy="1325562"/>
          </a:xfrm>
        </p:spPr>
        <p:txBody>
          <a:bodyPr>
            <a:normAutofit fontScale="90000"/>
          </a:bodyPr>
          <a:lstStyle/>
          <a:p>
            <a:r>
              <a:rPr lang="en-US" sz="4000" dirty="0"/>
              <a:t>Summary</a:t>
            </a:r>
            <a:br>
              <a:rPr lang="en-US" sz="3600" dirty="0"/>
            </a:br>
            <a:r>
              <a:rPr lang="en-US" sz="3100" i="1" dirty="0"/>
              <a:t>Land Contamination, Affected Population, and Economic Consequences</a:t>
            </a:r>
            <a:endParaRPr lang="en-US" sz="3600" i="1" dirty="0"/>
          </a:p>
        </p:txBody>
      </p:sp>
      <p:sp>
        <p:nvSpPr>
          <p:cNvPr id="3" name="Content Placeholder 2">
            <a:extLst>
              <a:ext uri="{FF2B5EF4-FFF2-40B4-BE49-F238E27FC236}">
                <a16:creationId xmlns:a16="http://schemas.microsoft.com/office/drawing/2014/main" id="{FB8D1BCC-9772-D526-8E4F-3FCB5FFBE6D6}"/>
              </a:ext>
            </a:extLst>
          </p:cNvPr>
          <p:cNvSpPr>
            <a:spLocks noGrp="1"/>
          </p:cNvSpPr>
          <p:nvPr>
            <p:ph idx="1"/>
          </p:nvPr>
        </p:nvSpPr>
        <p:spPr>
          <a:xfrm>
            <a:off x="457200" y="1808921"/>
            <a:ext cx="8229600" cy="4084984"/>
          </a:xfrm>
        </p:spPr>
        <p:txBody>
          <a:bodyPr>
            <a:noAutofit/>
          </a:bodyPr>
          <a:lstStyle/>
          <a:p>
            <a:pPr marL="0" indent="0">
              <a:spcBef>
                <a:spcPts val="0"/>
              </a:spcBef>
              <a:buNone/>
            </a:pPr>
            <a:endParaRPr lang="en-US" sz="1400" dirty="0"/>
          </a:p>
          <a:p>
            <a:pPr marL="342900" marR="0" lvl="0" indent="-342900">
              <a:lnSpc>
                <a:spcPct val="115000"/>
              </a:lnSpc>
              <a:spcBef>
                <a:spcPts val="0"/>
              </a:spcBef>
              <a:buFont typeface="Symbol" panose="05050102010706020507" pitchFamily="18" charset="2"/>
              <a:buChar char=""/>
            </a:pPr>
            <a:r>
              <a:rPr lang="en-US" sz="1600" dirty="0"/>
              <a:t>Magnitude of affected area and affected population depends on magnitude of source term and the effect of interest</a:t>
            </a: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Early-phase protective actions are largely confined to the area within 50 miles of the site</a:t>
            </a: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The size of the affected population drops as a function of the time since the accident </a:t>
            </a: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Most of the affected population in the late (recovery) phase is due to those requiring a relatively limited level of decontamination (no more than a decontamination factor [DF] of 3)</a:t>
            </a: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Total economic costs are generally dominated by population-dependent costs such as intermediate phase relocation and long-term recovery costs</a:t>
            </a: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Different affected population sizes and cost components exhibit a different sensitivity to total release magnitude, with early phase results being the least sensitive and late phase results being mos</a:t>
            </a:r>
            <a:r>
              <a:rPr lang="en-US" sz="1600" dirty="0">
                <a:ea typeface="MS Mincho" panose="02020609040205080304" pitchFamily="49" charset="-128"/>
                <a:cs typeface="Arial" panose="020B0604020202020204" pitchFamily="34" charset="0"/>
              </a:rPr>
              <a:t>t sensitive</a:t>
            </a:r>
            <a:endParaRPr lang="en-US" sz="1600" dirty="0">
              <a:effectLst/>
              <a:ea typeface="MS Mincho" panose="02020609040205080304" pitchFamily="49" charset="-128"/>
              <a:cs typeface="Arial" panose="020B0604020202020204" pitchFamily="34" charset="0"/>
            </a:endParaRPr>
          </a:p>
          <a:p>
            <a:pPr marL="342900" marR="0" lvl="0" indent="-342900">
              <a:lnSpc>
                <a:spcPct val="115000"/>
              </a:lnSpc>
              <a:spcBef>
                <a:spcPts val="0"/>
              </a:spcBef>
              <a:buFont typeface="Symbol" panose="05050102010706020507" pitchFamily="18" charset="2"/>
              <a:buChar char=""/>
            </a:pPr>
            <a:r>
              <a:rPr lang="en-US" sz="1600" dirty="0">
                <a:effectLst/>
                <a:ea typeface="MS Mincho" panose="02020609040205080304" pitchFamily="49" charset="-128"/>
                <a:cs typeface="Arial" panose="020B0604020202020204" pitchFamily="34" charset="0"/>
              </a:rPr>
              <a:t>Majority of the economic impacts will occur within 50 miles for the types of source terms considered here</a:t>
            </a:r>
          </a:p>
        </p:txBody>
      </p:sp>
      <p:sp>
        <p:nvSpPr>
          <p:cNvPr id="4" name="Slide Number Placeholder 3">
            <a:extLst>
              <a:ext uri="{FF2B5EF4-FFF2-40B4-BE49-F238E27FC236}">
                <a16:creationId xmlns:a16="http://schemas.microsoft.com/office/drawing/2014/main" id="{55E9691B-7EB9-7109-F2F9-904349F76EED}"/>
              </a:ext>
            </a:extLst>
          </p:cNvPr>
          <p:cNvSpPr>
            <a:spLocks noGrp="1"/>
          </p:cNvSpPr>
          <p:nvPr>
            <p:ph type="sldNum" sz="quarter" idx="12"/>
          </p:nvPr>
        </p:nvSpPr>
        <p:spPr/>
        <p:txBody>
          <a:bodyPr/>
          <a:lstStyle/>
          <a:p>
            <a:fld id="{B980B012-4B4C-0D4B-9961-39BAA1B684BE}" type="slidenum">
              <a:rPr lang="en-US" smtClean="0"/>
              <a:pPr/>
              <a:t>27</a:t>
            </a:fld>
            <a:endParaRPr lang="en-US"/>
          </a:p>
        </p:txBody>
      </p:sp>
    </p:spTree>
    <p:extLst>
      <p:ext uri="{BB962C8B-B14F-4D97-AF65-F5344CB8AC3E}">
        <p14:creationId xmlns:p14="http://schemas.microsoft.com/office/powerpoint/2010/main" val="3028568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E78FC9-8538-BA57-6649-5ECFB85703DA}"/>
              </a:ext>
            </a:extLst>
          </p:cNvPr>
          <p:cNvSpPr>
            <a:spLocks noGrp="1"/>
          </p:cNvSpPr>
          <p:nvPr>
            <p:ph idx="1"/>
          </p:nvPr>
        </p:nvSpPr>
        <p:spPr>
          <a:xfrm>
            <a:off x="457200" y="486137"/>
            <a:ext cx="8229600" cy="5870213"/>
          </a:xfrm>
        </p:spPr>
        <p:txBody>
          <a:bodyPr anchor="ctr">
            <a:normAutofit/>
          </a:bodyPr>
          <a:lstStyle/>
          <a:p>
            <a:pPr marL="0" indent="0" algn="ctr">
              <a:buNone/>
            </a:pPr>
            <a:r>
              <a:rPr lang="en-US" sz="3600" dirty="0"/>
              <a:t>QUESTIONS?</a:t>
            </a:r>
          </a:p>
        </p:txBody>
      </p:sp>
      <p:sp>
        <p:nvSpPr>
          <p:cNvPr id="4" name="Slide Number Placeholder 3">
            <a:extLst>
              <a:ext uri="{FF2B5EF4-FFF2-40B4-BE49-F238E27FC236}">
                <a16:creationId xmlns:a16="http://schemas.microsoft.com/office/drawing/2014/main" id="{2ED6BB4B-9EC9-549C-8B7E-8C34A448B76C}"/>
              </a:ext>
            </a:extLst>
          </p:cNvPr>
          <p:cNvSpPr>
            <a:spLocks noGrp="1"/>
          </p:cNvSpPr>
          <p:nvPr>
            <p:ph type="sldNum" sz="quarter" idx="12"/>
          </p:nvPr>
        </p:nvSpPr>
        <p:spPr/>
        <p:txBody>
          <a:bodyPr/>
          <a:lstStyle/>
          <a:p>
            <a:fld id="{B980B012-4B4C-0D4B-9961-39BAA1B684BE}" type="slidenum">
              <a:rPr lang="en-US" smtClean="0"/>
              <a:pPr/>
              <a:t>28</a:t>
            </a:fld>
            <a:endParaRPr lang="en-US"/>
          </a:p>
        </p:txBody>
      </p:sp>
    </p:spTree>
    <p:extLst>
      <p:ext uri="{BB962C8B-B14F-4D97-AF65-F5344CB8AC3E}">
        <p14:creationId xmlns:p14="http://schemas.microsoft.com/office/powerpoint/2010/main" val="21682985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9F55-DD9F-DA13-F6A9-DE6D11CDCFFC}"/>
              </a:ext>
            </a:extLst>
          </p:cNvPr>
          <p:cNvSpPr>
            <a:spLocks noGrp="1"/>
          </p:cNvSpPr>
          <p:nvPr>
            <p:ph type="title"/>
          </p:nvPr>
        </p:nvSpPr>
        <p:spPr>
          <a:xfrm>
            <a:off x="457200" y="274638"/>
            <a:ext cx="8229600" cy="827049"/>
          </a:xfrm>
        </p:spPr>
        <p:txBody>
          <a:bodyPr/>
          <a:lstStyle/>
          <a:p>
            <a:r>
              <a:rPr lang="en-US" dirty="0"/>
              <a:t>Bibliography</a:t>
            </a:r>
          </a:p>
        </p:txBody>
      </p:sp>
      <p:sp>
        <p:nvSpPr>
          <p:cNvPr id="3" name="Content Placeholder 2">
            <a:extLst>
              <a:ext uri="{FF2B5EF4-FFF2-40B4-BE49-F238E27FC236}">
                <a16:creationId xmlns:a16="http://schemas.microsoft.com/office/drawing/2014/main" id="{B6920027-66EF-EE9D-55D1-3559D24FAF4C}"/>
              </a:ext>
            </a:extLst>
          </p:cNvPr>
          <p:cNvSpPr>
            <a:spLocks noGrp="1"/>
          </p:cNvSpPr>
          <p:nvPr>
            <p:ph idx="1"/>
          </p:nvPr>
        </p:nvSpPr>
        <p:spPr>
          <a:xfrm>
            <a:off x="457200" y="1222872"/>
            <a:ext cx="8229600" cy="4903291"/>
          </a:xfrm>
        </p:spPr>
        <p:txBody>
          <a:bodyPr>
            <a:normAutofit fontScale="40000" lnSpcReduction="20000"/>
          </a:bodyPr>
          <a:lstStyle/>
          <a:p>
            <a:endParaRPr lang="en-US" dirty="0"/>
          </a:p>
          <a:p>
            <a:r>
              <a:rPr lang="en-US" sz="3700" dirty="0"/>
              <a:t>NRC 2022a, “U.S. NRC Level 3 Probabilistic Risk Assessment (PRA) Project, Volume 2:  Background, Site and Plant Description, and Approach” (ML22067A232)</a:t>
            </a:r>
          </a:p>
          <a:p>
            <a:r>
              <a:rPr lang="en-US" sz="3700" dirty="0"/>
              <a:t>NRC 2022b, “U.S. NRC Level 3 Probabilistic Risk Assessment (PRA) Project, Volume 3x: Overview of Reactor, At-Power, Level 1, 2, and 3 PRAs for Internal Events and Internal Floods” (ML22067A210)</a:t>
            </a:r>
          </a:p>
          <a:p>
            <a:r>
              <a:rPr lang="en-US" sz="3700" dirty="0"/>
              <a:t>NRC 2022c, “U.S. NRC Level 3 Probabilistic Risk Assessment (PRA) Project, Volume 3a, Part 1: Reactor, At-Power, Level 1 PRA for Internal Events, Part 1 – Main Report” (ML22067A211)</a:t>
            </a:r>
          </a:p>
          <a:p>
            <a:r>
              <a:rPr lang="en-US" sz="3700" dirty="0"/>
              <a:t>NRC 2022d, “U.S. NRC Level 3 Probabilistic Risk Assessment (PRA) Project, Volume 3a, Part 2: Reactor, At-Power, Level 1 PRA for Internal Events, Part 1 – Appendices” (ML22067A212)</a:t>
            </a:r>
          </a:p>
          <a:p>
            <a:r>
              <a:rPr lang="en-US" sz="3700" dirty="0"/>
              <a:t>NRC 2022e, “U.S. NRC Level 3 Probabilistic Risk Assessment (PRA) Project, Volume 3b:  Reactor, At-Power, Level 1 PRA for Internal Flooding” (ML22067A213)</a:t>
            </a:r>
          </a:p>
          <a:p>
            <a:r>
              <a:rPr lang="en-US" sz="3700" dirty="0"/>
              <a:t>NRC 2022f, “U.S. NRC Level 3 Probabilistic Risk Assessment (PRA) Project, Volume 3c:  Reactor, At-Power, Level 2 PRA for Internal Events and Floods” (ML22067A214)</a:t>
            </a:r>
          </a:p>
          <a:p>
            <a:r>
              <a:rPr lang="en-US" sz="3700" dirty="0"/>
              <a:t>NRC 2022g, “U.S. NRC Level 3 Probabilistic Risk Assessment (PRA) Project, Volume 3d:  Reactor, At-Power, Level 3 PRA for Internal Events and Floods” (ML22067A215)</a:t>
            </a:r>
          </a:p>
          <a:p>
            <a:r>
              <a:rPr lang="en-US" sz="3700" dirty="0"/>
              <a:t>Sandia National Laboratories (SNL), 2019. State-of-the-Art Reactor Consequence Analyses (SOARCA) Project: Sequoyah Integrated Deterministic and Uncertainty Analyses (NUREG/CR-7245). Albuquerque, NM: Sandia National Laboratories, October 2019 (ML19296B786) </a:t>
            </a:r>
          </a:p>
          <a:p>
            <a:endParaRPr lang="en-US" sz="3700" dirty="0"/>
          </a:p>
          <a:p>
            <a:endParaRPr lang="en-US" dirty="0"/>
          </a:p>
          <a:p>
            <a:endParaRPr lang="en-US" dirty="0"/>
          </a:p>
        </p:txBody>
      </p:sp>
      <p:sp>
        <p:nvSpPr>
          <p:cNvPr id="4" name="Slide Number Placeholder 3">
            <a:extLst>
              <a:ext uri="{FF2B5EF4-FFF2-40B4-BE49-F238E27FC236}">
                <a16:creationId xmlns:a16="http://schemas.microsoft.com/office/drawing/2014/main" id="{B2449709-B7F3-E9B3-8B48-1F9D1F81CFBF}"/>
              </a:ext>
            </a:extLst>
          </p:cNvPr>
          <p:cNvSpPr>
            <a:spLocks noGrp="1"/>
          </p:cNvSpPr>
          <p:nvPr>
            <p:ph type="sldNum" sz="quarter" idx="12"/>
          </p:nvPr>
        </p:nvSpPr>
        <p:spPr/>
        <p:txBody>
          <a:bodyPr/>
          <a:lstStyle/>
          <a:p>
            <a:fld id="{B980B012-4B4C-0D4B-9961-39BAA1B684BE}" type="slidenum">
              <a:rPr lang="en-US" smtClean="0"/>
              <a:pPr/>
              <a:t>29</a:t>
            </a:fld>
            <a:endParaRPr lang="en-US"/>
          </a:p>
        </p:txBody>
      </p:sp>
    </p:spTree>
    <p:extLst>
      <p:ext uri="{BB962C8B-B14F-4D97-AF65-F5344CB8AC3E}">
        <p14:creationId xmlns:p14="http://schemas.microsoft.com/office/powerpoint/2010/main" val="1832894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76673-CAB2-07FE-1813-A3B1AB25AEA9}"/>
              </a:ext>
            </a:extLst>
          </p:cNvPr>
          <p:cNvSpPr>
            <a:spLocks noGrp="1"/>
          </p:cNvSpPr>
          <p:nvPr>
            <p:ph type="title"/>
          </p:nvPr>
        </p:nvSpPr>
        <p:spPr/>
        <p:txBody>
          <a:bodyPr>
            <a:normAutofit/>
          </a:bodyPr>
          <a:lstStyle/>
          <a:p>
            <a:r>
              <a:rPr lang="en-US" sz="3600" dirty="0"/>
              <a:t>NRC Site Level 3 PRA</a:t>
            </a:r>
          </a:p>
        </p:txBody>
      </p:sp>
      <p:sp>
        <p:nvSpPr>
          <p:cNvPr id="3" name="Content Placeholder 2">
            <a:extLst>
              <a:ext uri="{FF2B5EF4-FFF2-40B4-BE49-F238E27FC236}">
                <a16:creationId xmlns:a16="http://schemas.microsoft.com/office/drawing/2014/main" id="{D7781A0D-20BD-A0C6-CEFB-1A5CAD01E596}"/>
              </a:ext>
            </a:extLst>
          </p:cNvPr>
          <p:cNvSpPr>
            <a:spLocks noGrp="1"/>
          </p:cNvSpPr>
          <p:nvPr>
            <p:ph idx="1"/>
          </p:nvPr>
        </p:nvSpPr>
        <p:spPr>
          <a:xfrm>
            <a:off x="457200" y="1600200"/>
            <a:ext cx="8229600" cy="4383157"/>
          </a:xfrm>
        </p:spPr>
        <p:txBody>
          <a:bodyPr>
            <a:normAutofit lnSpcReduction="10000"/>
          </a:bodyPr>
          <a:lstStyle/>
          <a:p>
            <a:pPr>
              <a:lnSpc>
                <a:spcPct val="115000"/>
              </a:lnSpc>
              <a:spcBef>
                <a:spcPts val="0"/>
              </a:spcBef>
              <a:spcAft>
                <a:spcPts val="6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Some of the information used in the preparation of the NRC Site Level 3 PRA reports was voluntarily provided by a licensee based on one of the nuclear power plants it is licensed to operate. </a:t>
            </a:r>
          </a:p>
          <a:p>
            <a:pPr>
              <a:lnSpc>
                <a:spcPct val="115000"/>
              </a:lnSpc>
              <a:spcBef>
                <a:spcPts val="0"/>
              </a:spcBef>
              <a:spcAft>
                <a:spcPts val="6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information provided by the licensee reflects the plant as it was designed and operated as of 2012 and does not reflect the plant as it is currently designed, licensed, operated, or maintained. </a:t>
            </a:r>
          </a:p>
          <a:p>
            <a:pPr>
              <a:lnSpc>
                <a:spcPct val="115000"/>
              </a:lnSpc>
              <a:spcBef>
                <a:spcPts val="0"/>
              </a:spcBef>
              <a:spcAft>
                <a:spcPts val="6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In addition, the information provided by the licensee for the reference plant was changed based on additional information, assumptions, practices, methods, and conventions used by the NRC in the development of plant-specific PRA models used in its regulatory decision-making. </a:t>
            </a:r>
          </a:p>
          <a:p>
            <a:pPr>
              <a:lnSpc>
                <a:spcPct val="115000"/>
              </a:lnSpc>
              <a:spcBef>
                <a:spcPts val="0"/>
              </a:spcBef>
              <a:spcAft>
                <a:spcPts val="6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Use of the NRC Site Level 3 PRA reports to assess the risk from the reference plant is not appropriate and these reports will not be the basis for any regulatory decision associated with the reference plant.</a:t>
            </a:r>
            <a:endParaRPr lang="en-US" sz="1800" dirty="0">
              <a:effectLst/>
              <a:latin typeface="Arial" panose="020B060402020202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56F05EF3-9D62-E88E-431F-D0903DA17E99}"/>
              </a:ext>
            </a:extLst>
          </p:cNvPr>
          <p:cNvSpPr txBox="1">
            <a:spLocks/>
          </p:cNvSpPr>
          <p:nvPr/>
        </p:nvSpPr>
        <p:spPr>
          <a:xfrm>
            <a:off x="6280219" y="6173787"/>
            <a:ext cx="110029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80B012-4B4C-0D4B-9961-39BAA1B684BE}" type="slidenum">
              <a:rPr lang="en-US" smtClean="0"/>
              <a:pPr/>
              <a:t>3</a:t>
            </a:fld>
            <a:endParaRPr lang="en-US"/>
          </a:p>
        </p:txBody>
      </p:sp>
    </p:spTree>
    <p:extLst>
      <p:ext uri="{BB962C8B-B14F-4D97-AF65-F5344CB8AC3E}">
        <p14:creationId xmlns:p14="http://schemas.microsoft.com/office/powerpoint/2010/main" val="1967189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919"/>
            <a:ext cx="8360882" cy="1143000"/>
          </a:xfrm>
        </p:spPr>
        <p:txBody>
          <a:bodyPr>
            <a:noAutofit/>
          </a:bodyPr>
          <a:lstStyle/>
          <a:p>
            <a:r>
              <a:rPr lang="de-DE" sz="3600" dirty="0"/>
              <a:t>Documentation of MACCS Input Parameters</a:t>
            </a:r>
            <a:endParaRPr lang="en-US" sz="3600" dirty="0"/>
          </a:p>
        </p:txBody>
      </p:sp>
      <p:sp>
        <p:nvSpPr>
          <p:cNvPr id="3" name="Content Placeholder 2"/>
          <p:cNvSpPr>
            <a:spLocks noGrp="1"/>
          </p:cNvSpPr>
          <p:nvPr>
            <p:ph idx="1"/>
          </p:nvPr>
        </p:nvSpPr>
        <p:spPr>
          <a:xfrm>
            <a:off x="457200" y="1600201"/>
            <a:ext cx="8229600" cy="4271790"/>
          </a:xfrm>
        </p:spPr>
        <p:txBody>
          <a:bodyPr>
            <a:normAutofit/>
          </a:bodyPr>
          <a:lstStyle/>
          <a:p>
            <a:r>
              <a:rPr lang="de-DE" sz="2000" dirty="0"/>
              <a:t>Technical discussion of input parameters</a:t>
            </a:r>
          </a:p>
          <a:p>
            <a:pPr lvl="1"/>
            <a:r>
              <a:rPr lang="de-DE" sz="1800" dirty="0"/>
              <a:t>Identification of analysis assumptions</a:t>
            </a:r>
          </a:p>
          <a:p>
            <a:pPr lvl="1"/>
            <a:r>
              <a:rPr lang="de-DE" sz="1800" dirty="0"/>
              <a:t>Description of conceptual models based on MACCS model description documents</a:t>
            </a:r>
          </a:p>
          <a:p>
            <a:pPr lvl="1"/>
            <a:r>
              <a:rPr lang="de-DE" sz="1800" dirty="0"/>
              <a:t>Discussion of technical bases for input parameters reflecting state of practice analysis </a:t>
            </a:r>
          </a:p>
          <a:p>
            <a:pPr lvl="1"/>
            <a:r>
              <a:rPr lang="de-DE" sz="1800" dirty="0"/>
              <a:t>Technical bases drawn from site specific information and SOARCA best practice recommendations such as those documented in NUREG/CR-7009</a:t>
            </a:r>
          </a:p>
          <a:p>
            <a:r>
              <a:rPr lang="de-DE" sz="2000" dirty="0"/>
              <a:t>Tabular summary of input parameters with references to applicable discussion section for traceability</a:t>
            </a:r>
          </a:p>
          <a:p>
            <a:r>
              <a:rPr lang="de-DE" sz="2000" dirty="0"/>
              <a:t>Identification of uncertainties and recommended sensitivity analyses to address potentially significant uncertainties</a:t>
            </a:r>
          </a:p>
        </p:txBody>
      </p:sp>
      <p:sp>
        <p:nvSpPr>
          <p:cNvPr id="5" name="Slide Number Placeholder 3">
            <a:extLst>
              <a:ext uri="{FF2B5EF4-FFF2-40B4-BE49-F238E27FC236}">
                <a16:creationId xmlns:a16="http://schemas.microsoft.com/office/drawing/2014/main" id="{907A3EEA-1D27-C959-A632-8B82A51EA2A2}"/>
              </a:ext>
            </a:extLst>
          </p:cNvPr>
          <p:cNvSpPr txBox="1">
            <a:spLocks/>
          </p:cNvSpPr>
          <p:nvPr/>
        </p:nvSpPr>
        <p:spPr>
          <a:xfrm>
            <a:off x="6280219" y="6173787"/>
            <a:ext cx="110029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80B012-4B4C-0D4B-9961-39BAA1B684BE}" type="slidenum">
              <a:rPr lang="en-US" smtClean="0"/>
              <a:pPr/>
              <a:t>4</a:t>
            </a:fld>
            <a:endParaRPr lang="en-US"/>
          </a:p>
        </p:txBody>
      </p:sp>
    </p:spTree>
    <p:extLst>
      <p:ext uri="{BB962C8B-B14F-4D97-AF65-F5344CB8AC3E}">
        <p14:creationId xmlns:p14="http://schemas.microsoft.com/office/powerpoint/2010/main" val="2780920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1231F-7A56-E7AF-FD93-5D8404B0DB4E}"/>
              </a:ext>
            </a:extLst>
          </p:cNvPr>
          <p:cNvSpPr>
            <a:spLocks noGrp="1"/>
          </p:cNvSpPr>
          <p:nvPr>
            <p:ph type="title"/>
          </p:nvPr>
        </p:nvSpPr>
        <p:spPr/>
        <p:txBody>
          <a:bodyPr>
            <a:normAutofit/>
          </a:bodyPr>
          <a:lstStyle/>
          <a:p>
            <a:r>
              <a:rPr lang="en-US" sz="3600" dirty="0"/>
              <a:t>Site Characteristics</a:t>
            </a:r>
          </a:p>
        </p:txBody>
      </p:sp>
      <p:sp>
        <p:nvSpPr>
          <p:cNvPr id="3" name="Content Placeholder 2">
            <a:extLst>
              <a:ext uri="{FF2B5EF4-FFF2-40B4-BE49-F238E27FC236}">
                <a16:creationId xmlns:a16="http://schemas.microsoft.com/office/drawing/2014/main" id="{1F09F5F0-7F24-46C1-4C0D-1A0B23C1ED12}"/>
              </a:ext>
            </a:extLst>
          </p:cNvPr>
          <p:cNvSpPr>
            <a:spLocks noGrp="1"/>
          </p:cNvSpPr>
          <p:nvPr>
            <p:ph idx="1"/>
          </p:nvPr>
        </p:nvSpPr>
        <p:spPr>
          <a:xfrm>
            <a:off x="357810" y="1600201"/>
            <a:ext cx="4276641" cy="4293704"/>
          </a:xfrm>
        </p:spPr>
        <p:txBody>
          <a:bodyPr>
            <a:normAutofit fontScale="55000" lnSpcReduction="20000"/>
          </a:bodyPr>
          <a:lstStyle/>
          <a:p>
            <a:pPr>
              <a:spcBef>
                <a:spcPts val="1200"/>
              </a:spcBef>
            </a:pPr>
            <a:r>
              <a:rPr lang="en-US" sz="3200" dirty="0"/>
              <a:t>The reference site for this study contains two four-loop Westinghouse PWRs with large dry containments. </a:t>
            </a:r>
          </a:p>
          <a:p>
            <a:pPr>
              <a:spcBef>
                <a:spcPts val="1200"/>
              </a:spcBef>
            </a:pPr>
            <a:r>
              <a:rPr lang="en-US" dirty="0"/>
              <a:t>The surrounding area consists of low rolling hills with primarily rural undeveloped forested land with a few homes and small farms.</a:t>
            </a:r>
          </a:p>
          <a:p>
            <a:pPr>
              <a:spcBef>
                <a:spcPts val="1200"/>
              </a:spcBef>
            </a:pPr>
            <a:r>
              <a:rPr lang="en-US" dirty="0"/>
              <a:t>The 3169-acre site is located on a bluff adjacent to the bank of a large river. </a:t>
            </a:r>
          </a:p>
          <a:p>
            <a:pPr>
              <a:spcBef>
                <a:spcPts val="1200"/>
              </a:spcBef>
            </a:pPr>
            <a:r>
              <a:rPr lang="en-US" dirty="0"/>
              <a:t>A large industrial complex with restricted access is located immediately across the river from the site.</a:t>
            </a:r>
          </a:p>
          <a:p>
            <a:pPr>
              <a:spcBef>
                <a:spcPts val="1200"/>
              </a:spcBef>
            </a:pPr>
            <a:r>
              <a:rPr lang="en-US" dirty="0"/>
              <a:t>The site is approximately 15 mi east-northeast of the county seat and 26 mi southeast of a larger city.</a:t>
            </a:r>
          </a:p>
        </p:txBody>
      </p:sp>
      <p:sp>
        <p:nvSpPr>
          <p:cNvPr id="4" name="Slide Number Placeholder 3">
            <a:extLst>
              <a:ext uri="{FF2B5EF4-FFF2-40B4-BE49-F238E27FC236}">
                <a16:creationId xmlns:a16="http://schemas.microsoft.com/office/drawing/2014/main" id="{A9652AC6-AAB9-358F-D023-ADEED4C9AC76}"/>
              </a:ext>
            </a:extLst>
          </p:cNvPr>
          <p:cNvSpPr>
            <a:spLocks noGrp="1"/>
          </p:cNvSpPr>
          <p:nvPr>
            <p:ph type="sldNum" sz="quarter" idx="12"/>
          </p:nvPr>
        </p:nvSpPr>
        <p:spPr/>
        <p:txBody>
          <a:bodyPr/>
          <a:lstStyle/>
          <a:p>
            <a:fld id="{B980B012-4B4C-0D4B-9961-39BAA1B684BE}" type="slidenum">
              <a:rPr lang="en-US" smtClean="0"/>
              <a:pPr/>
              <a:t>5</a:t>
            </a:fld>
            <a:endParaRPr lang="en-US"/>
          </a:p>
        </p:txBody>
      </p:sp>
      <p:graphicFrame>
        <p:nvGraphicFramePr>
          <p:cNvPr id="5" name="Content Placeholder 4">
            <a:extLst>
              <a:ext uri="{FF2B5EF4-FFF2-40B4-BE49-F238E27FC236}">
                <a16:creationId xmlns:a16="http://schemas.microsoft.com/office/drawing/2014/main" id="{FBCFCFDC-B29F-8073-9E32-3633F37D78FA}"/>
              </a:ext>
            </a:extLst>
          </p:cNvPr>
          <p:cNvGraphicFramePr>
            <a:graphicFrameLocks/>
          </p:cNvGraphicFramePr>
          <p:nvPr>
            <p:extLst>
              <p:ext uri="{D42A27DB-BD31-4B8C-83A1-F6EECF244321}">
                <p14:modId xmlns:p14="http://schemas.microsoft.com/office/powerpoint/2010/main" val="611660377"/>
              </p:ext>
            </p:extLst>
          </p:nvPr>
        </p:nvGraphicFramePr>
        <p:xfrm>
          <a:off x="5229335" y="3217577"/>
          <a:ext cx="3125164" cy="2416230"/>
        </p:xfrm>
        <a:graphic>
          <a:graphicData uri="http://schemas.openxmlformats.org/drawingml/2006/table">
            <a:tbl>
              <a:tblPr>
                <a:tableStyleId>{5C22544A-7EE6-4342-B048-85BDC9FD1C3A}</a:tableStyleId>
              </a:tblPr>
              <a:tblGrid>
                <a:gridCol w="781291">
                  <a:extLst>
                    <a:ext uri="{9D8B030D-6E8A-4147-A177-3AD203B41FA5}">
                      <a16:colId xmlns:a16="http://schemas.microsoft.com/office/drawing/2014/main" val="3918683581"/>
                    </a:ext>
                  </a:extLst>
                </a:gridCol>
                <a:gridCol w="781291">
                  <a:extLst>
                    <a:ext uri="{9D8B030D-6E8A-4147-A177-3AD203B41FA5}">
                      <a16:colId xmlns:a16="http://schemas.microsoft.com/office/drawing/2014/main" val="3251269285"/>
                    </a:ext>
                  </a:extLst>
                </a:gridCol>
                <a:gridCol w="781291">
                  <a:extLst>
                    <a:ext uri="{9D8B030D-6E8A-4147-A177-3AD203B41FA5}">
                      <a16:colId xmlns:a16="http://schemas.microsoft.com/office/drawing/2014/main" val="774788017"/>
                    </a:ext>
                  </a:extLst>
                </a:gridCol>
                <a:gridCol w="781291">
                  <a:extLst>
                    <a:ext uri="{9D8B030D-6E8A-4147-A177-3AD203B41FA5}">
                      <a16:colId xmlns:a16="http://schemas.microsoft.com/office/drawing/2014/main" val="1567645711"/>
                    </a:ext>
                  </a:extLst>
                </a:gridCol>
              </a:tblGrid>
              <a:tr h="297395">
                <a:tc>
                  <a:txBody>
                    <a:bodyPr/>
                    <a:lstStyle/>
                    <a:p>
                      <a:pPr algn="l" fontAlgn="ctr"/>
                      <a:r>
                        <a:rPr lang="en-US" sz="1400" u="none" strike="noStrike" dirty="0">
                          <a:effectLst/>
                        </a:rPr>
                        <a:t>Distance (mi)</a:t>
                      </a:r>
                      <a:endParaRPr lang="en-US" sz="14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General Public</a:t>
                      </a:r>
                      <a:endParaRPr lang="en-US" sz="14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Industrial</a:t>
                      </a:r>
                      <a:endParaRPr lang="en-US" sz="1400" b="1"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Total</a:t>
                      </a:r>
                      <a:endParaRPr lang="en-US" sz="1400" b="1"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1207479563"/>
                  </a:ext>
                </a:extLst>
              </a:tr>
              <a:tr h="151073">
                <a:tc>
                  <a:txBody>
                    <a:bodyPr/>
                    <a:lstStyle/>
                    <a:p>
                      <a:pPr algn="l" fontAlgn="ctr"/>
                      <a:r>
                        <a:rPr lang="en-US" sz="1400" u="none" strike="noStrike">
                          <a:effectLst/>
                        </a:rPr>
                        <a:t>0.75</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a:t>
                      </a:r>
                      <a:endParaRPr lang="en-US" sz="14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788859502"/>
                  </a:ext>
                </a:extLst>
              </a:tr>
              <a:tr h="151073">
                <a:tc>
                  <a:txBody>
                    <a:bodyPr/>
                    <a:lstStyle/>
                    <a:p>
                      <a:pPr algn="l" fontAlgn="ctr"/>
                      <a:r>
                        <a:rPr lang="en-US" sz="1400" u="none" strike="noStrike" dirty="0">
                          <a:effectLst/>
                        </a:rPr>
                        <a:t>1.75</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25</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25</a:t>
                      </a:r>
                      <a:endParaRPr lang="en-US" sz="14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587381490"/>
                  </a:ext>
                </a:extLst>
              </a:tr>
              <a:tr h="151073">
                <a:tc>
                  <a:txBody>
                    <a:bodyPr/>
                    <a:lstStyle/>
                    <a:p>
                      <a:pPr algn="l" fontAlgn="ctr"/>
                      <a:r>
                        <a:rPr lang="en-US" sz="1400" u="none" strike="noStrike" dirty="0">
                          <a:effectLst/>
                        </a:rPr>
                        <a:t>5</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592</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592</a:t>
                      </a:r>
                      <a:endParaRPr lang="en-US" sz="14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2934575271"/>
                  </a:ext>
                </a:extLst>
              </a:tr>
              <a:tr h="151073">
                <a:tc>
                  <a:txBody>
                    <a:bodyPr/>
                    <a:lstStyle/>
                    <a:p>
                      <a:pPr algn="l" fontAlgn="ctr"/>
                      <a:r>
                        <a:rPr lang="en-US" sz="1400" u="none" strike="noStrike" dirty="0">
                          <a:effectLst/>
                        </a:rPr>
                        <a:t>10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3,226</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2,000</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5,226</a:t>
                      </a:r>
                      <a:endParaRPr lang="en-US" sz="14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528226297"/>
                  </a:ext>
                </a:extLst>
              </a:tr>
              <a:tr h="151073">
                <a:tc>
                  <a:txBody>
                    <a:bodyPr/>
                    <a:lstStyle/>
                    <a:p>
                      <a:pPr algn="l" fontAlgn="ctr"/>
                      <a:r>
                        <a:rPr lang="en-US" sz="1400" u="none" strike="noStrike" dirty="0">
                          <a:effectLst/>
                        </a:rPr>
                        <a:t>15</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15,902</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11,000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26,902</a:t>
                      </a:r>
                      <a:endParaRPr lang="en-US" sz="14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4263391242"/>
                  </a:ext>
                </a:extLst>
              </a:tr>
              <a:tr h="151073">
                <a:tc>
                  <a:txBody>
                    <a:bodyPr/>
                    <a:lstStyle/>
                    <a:p>
                      <a:pPr algn="l" fontAlgn="ctr"/>
                      <a:r>
                        <a:rPr lang="en-US" sz="1400" u="none" strike="noStrike">
                          <a:effectLst/>
                        </a:rPr>
                        <a:t>20</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42,961</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11,000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53,961</a:t>
                      </a:r>
                      <a:endParaRPr lang="en-US" sz="1400" b="0" i="0" u="none" strike="noStrike">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368671376"/>
                  </a:ext>
                </a:extLst>
              </a:tr>
              <a:tr h="151073">
                <a:tc>
                  <a:txBody>
                    <a:bodyPr/>
                    <a:lstStyle/>
                    <a:p>
                      <a:pPr algn="l" fontAlgn="ctr"/>
                      <a:r>
                        <a:rPr lang="en-US" sz="1400" u="none" strike="noStrike" dirty="0">
                          <a:effectLst/>
                        </a:rPr>
                        <a:t>25</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133,099</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11,000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144,099</a:t>
                      </a:r>
                      <a:endParaRPr lang="en-US" sz="14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509152932"/>
                  </a:ext>
                </a:extLst>
              </a:tr>
              <a:tr h="151073">
                <a:tc>
                  <a:txBody>
                    <a:bodyPr/>
                    <a:lstStyle/>
                    <a:p>
                      <a:pPr algn="l" fontAlgn="ctr"/>
                      <a:r>
                        <a:rPr lang="en-US" sz="1400" u="none" strike="noStrike" dirty="0">
                          <a:effectLst/>
                        </a:rPr>
                        <a:t>50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746,243</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11,000</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757,243</a:t>
                      </a:r>
                      <a:endParaRPr lang="en-US" sz="14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4015372734"/>
                  </a:ext>
                </a:extLst>
              </a:tr>
              <a:tr h="151073">
                <a:tc>
                  <a:txBody>
                    <a:bodyPr/>
                    <a:lstStyle/>
                    <a:p>
                      <a:pPr algn="l" fontAlgn="ctr"/>
                      <a:r>
                        <a:rPr lang="en-US" sz="1400" u="none" strike="noStrike" dirty="0">
                          <a:effectLst/>
                        </a:rPr>
                        <a:t>100</a:t>
                      </a:r>
                      <a:endParaRPr lang="en-US" sz="14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3,350,283</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a:effectLst/>
                        </a:rPr>
                        <a:t>11,000</a:t>
                      </a:r>
                      <a:endParaRPr lang="en-US" sz="1400" b="0" i="0" u="none" strike="noStrike">
                        <a:solidFill>
                          <a:srgbClr val="000000"/>
                        </a:solidFill>
                        <a:effectLst/>
                        <a:latin typeface="Arial" panose="020B0604020202020204" pitchFamily="34" charset="0"/>
                      </a:endParaRPr>
                    </a:p>
                  </a:txBody>
                  <a:tcPr marL="6927" marR="6927" marT="6927" marB="0" anchor="ctr"/>
                </a:tc>
                <a:tc>
                  <a:txBody>
                    <a:bodyPr/>
                    <a:lstStyle/>
                    <a:p>
                      <a:pPr algn="ctr" fontAlgn="ctr"/>
                      <a:r>
                        <a:rPr lang="en-US" sz="1400" u="none" strike="noStrike" dirty="0">
                          <a:effectLst/>
                        </a:rPr>
                        <a:t>3,361,283</a:t>
                      </a:r>
                      <a:endParaRPr lang="en-US" sz="1400" b="0" i="0" u="none" strike="noStrike" dirty="0">
                        <a:solidFill>
                          <a:srgbClr val="000000"/>
                        </a:solidFill>
                        <a:effectLst/>
                        <a:latin typeface="Arial" panose="020B0604020202020204" pitchFamily="34" charset="0"/>
                      </a:endParaRPr>
                    </a:p>
                  </a:txBody>
                  <a:tcPr marL="6927" marR="6927" marT="6927" marB="0" anchor="ctr"/>
                </a:tc>
                <a:extLst>
                  <a:ext uri="{0D108BD9-81ED-4DB2-BD59-A6C34878D82A}">
                    <a16:rowId xmlns:a16="http://schemas.microsoft.com/office/drawing/2014/main" val="3304588494"/>
                  </a:ext>
                </a:extLst>
              </a:tr>
            </a:tbl>
          </a:graphicData>
        </a:graphic>
      </p:graphicFrame>
      <p:graphicFrame>
        <p:nvGraphicFramePr>
          <p:cNvPr id="6" name="Table 5">
            <a:extLst>
              <a:ext uri="{FF2B5EF4-FFF2-40B4-BE49-F238E27FC236}">
                <a16:creationId xmlns:a16="http://schemas.microsoft.com/office/drawing/2014/main" id="{5577DBF0-4E0B-3188-AD70-90DD0BE7CE59}"/>
              </a:ext>
            </a:extLst>
          </p:cNvPr>
          <p:cNvGraphicFramePr>
            <a:graphicFrameLocks noGrp="1"/>
          </p:cNvGraphicFramePr>
          <p:nvPr>
            <p:extLst>
              <p:ext uri="{D42A27DB-BD31-4B8C-83A1-F6EECF244321}">
                <p14:modId xmlns:p14="http://schemas.microsoft.com/office/powerpoint/2010/main" val="421970133"/>
              </p:ext>
            </p:extLst>
          </p:nvPr>
        </p:nvGraphicFramePr>
        <p:xfrm>
          <a:off x="4761801" y="1643488"/>
          <a:ext cx="4024390" cy="1084216"/>
        </p:xfrm>
        <a:graphic>
          <a:graphicData uri="http://schemas.openxmlformats.org/drawingml/2006/table">
            <a:tbl>
              <a:tblPr firstRow="1" firstCol="1" bandRow="1">
                <a:tableStyleId>{2D5ABB26-0587-4C30-8999-92F81FD0307C}</a:tableStyleId>
              </a:tblPr>
              <a:tblGrid>
                <a:gridCol w="2894922">
                  <a:extLst>
                    <a:ext uri="{9D8B030D-6E8A-4147-A177-3AD203B41FA5}">
                      <a16:colId xmlns:a16="http://schemas.microsoft.com/office/drawing/2014/main" val="795667705"/>
                    </a:ext>
                  </a:extLst>
                </a:gridCol>
                <a:gridCol w="1129468">
                  <a:extLst>
                    <a:ext uri="{9D8B030D-6E8A-4147-A177-3AD203B41FA5}">
                      <a16:colId xmlns:a16="http://schemas.microsoft.com/office/drawing/2014/main" val="2049568089"/>
                    </a:ext>
                  </a:extLst>
                </a:gridCol>
              </a:tblGrid>
              <a:tr h="167658">
                <a:tc>
                  <a:txBody>
                    <a:bodyPr/>
                    <a:lstStyle/>
                    <a:p>
                      <a:pPr marL="0" marR="0">
                        <a:spcBef>
                          <a:spcPts val="0"/>
                        </a:spcBef>
                        <a:spcAft>
                          <a:spcPts val="0"/>
                        </a:spcAft>
                      </a:pPr>
                      <a:r>
                        <a:rPr lang="en-US" sz="1400" dirty="0">
                          <a:effectLst/>
                        </a:rPr>
                        <a:t>Land Cover</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60000"/>
                        <a:lumOff val="40000"/>
                      </a:schemeClr>
                    </a:solidFill>
                  </a:tcPr>
                </a:tc>
                <a:tc>
                  <a:txBody>
                    <a:bodyPr/>
                    <a:lstStyle/>
                    <a:p>
                      <a:pPr marL="0" marR="0" algn="ctr">
                        <a:spcBef>
                          <a:spcPts val="0"/>
                        </a:spcBef>
                        <a:spcAft>
                          <a:spcPts val="0"/>
                        </a:spcAft>
                      </a:pPr>
                      <a:r>
                        <a:rPr lang="en-US" sz="1400" dirty="0">
                          <a:effectLst/>
                        </a:rPr>
                        <a:t>Fraction</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60000"/>
                        <a:lumOff val="40000"/>
                      </a:schemeClr>
                    </a:solidFill>
                  </a:tcPr>
                </a:tc>
                <a:extLst>
                  <a:ext uri="{0D108BD9-81ED-4DB2-BD59-A6C34878D82A}">
                    <a16:rowId xmlns:a16="http://schemas.microsoft.com/office/drawing/2014/main" val="3363862624"/>
                  </a:ext>
                </a:extLst>
              </a:tr>
              <a:tr h="167658">
                <a:tc>
                  <a:txBody>
                    <a:bodyPr/>
                    <a:lstStyle/>
                    <a:p>
                      <a:pPr marL="0" marR="0">
                        <a:spcBef>
                          <a:spcPts val="0"/>
                        </a:spcBef>
                        <a:spcAft>
                          <a:spcPts val="0"/>
                        </a:spcAft>
                      </a:pPr>
                      <a:r>
                        <a:rPr lang="en-US" sz="1400" dirty="0">
                          <a:effectLst/>
                        </a:rPr>
                        <a:t>Woodlands (forest and scrubland)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72%</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96697946"/>
                  </a:ext>
                </a:extLst>
              </a:tr>
              <a:tr h="167658">
                <a:tc>
                  <a:txBody>
                    <a:bodyPr/>
                    <a:lstStyle/>
                    <a:p>
                      <a:pPr marL="0" marR="0">
                        <a:spcBef>
                          <a:spcPts val="0"/>
                        </a:spcBef>
                        <a:spcAft>
                          <a:spcPts val="0"/>
                        </a:spcAft>
                      </a:pPr>
                      <a:r>
                        <a:rPr lang="en-US" sz="1400" dirty="0">
                          <a:effectLst/>
                        </a:rPr>
                        <a:t>Cropland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19%</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75800189"/>
                  </a:ext>
                </a:extLst>
              </a:tr>
              <a:tr h="167658">
                <a:tc>
                  <a:txBody>
                    <a:bodyPr/>
                    <a:lstStyle/>
                    <a:p>
                      <a:pPr marL="0" marR="0">
                        <a:spcBef>
                          <a:spcPts val="0"/>
                        </a:spcBef>
                        <a:spcAft>
                          <a:spcPts val="0"/>
                        </a:spcAft>
                      </a:pPr>
                      <a:r>
                        <a:rPr lang="en-US" sz="1400" dirty="0">
                          <a:effectLst/>
                        </a:rPr>
                        <a:t>Open developed land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4%</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14373609"/>
                  </a:ext>
                </a:extLst>
              </a:tr>
              <a:tr h="230776">
                <a:tc>
                  <a:txBody>
                    <a:bodyPr/>
                    <a:lstStyle/>
                    <a:p>
                      <a:pPr marL="0" marR="0">
                        <a:spcBef>
                          <a:spcPts val="0"/>
                        </a:spcBef>
                        <a:spcAft>
                          <a:spcPts val="0"/>
                        </a:spcAft>
                      </a:pPr>
                      <a:r>
                        <a:rPr lang="en-US" sz="1400" dirty="0">
                          <a:effectLst/>
                        </a:rPr>
                        <a:t>Low- to high intensity developed land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4%</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4570071"/>
                  </a:ext>
                </a:extLst>
              </a:tr>
            </a:tbl>
          </a:graphicData>
        </a:graphic>
      </p:graphicFrame>
      <p:sp>
        <p:nvSpPr>
          <p:cNvPr id="7" name="Rectangle 1">
            <a:extLst>
              <a:ext uri="{FF2B5EF4-FFF2-40B4-BE49-F238E27FC236}">
                <a16:creationId xmlns:a16="http://schemas.microsoft.com/office/drawing/2014/main" id="{81767AD4-E8EF-0B83-D121-EED461506C2F}"/>
              </a:ext>
            </a:extLst>
          </p:cNvPr>
          <p:cNvSpPr>
            <a:spLocks noChangeArrowheads="1"/>
          </p:cNvSpPr>
          <p:nvPr/>
        </p:nvSpPr>
        <p:spPr bwMode="auto">
          <a:xfrm>
            <a:off x="5315367" y="2697321"/>
            <a:ext cx="302999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100" b="1" i="0" u="none" strike="noStrike" cap="none" normalizeH="0" baseline="0" dirty="0">
                <a:ln>
                  <a:noFill/>
                </a:ln>
                <a:solidFill>
                  <a:schemeClr val="tx1"/>
                </a:solidFill>
                <a:effectLst/>
                <a:latin typeface="Arial Bold" panose="020B0704020202020204" pitchFamily="34" charset="0"/>
                <a:ea typeface="Times New Roman" panose="02020603050405020304" pitchFamily="18" charset="0"/>
                <a:cs typeface="Arial" panose="020B0604020202020204" pitchFamily="34" charset="0"/>
              </a:rPr>
              <a:t>2013 land cover within 25 miles of the site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1">
            <a:extLst>
              <a:ext uri="{FF2B5EF4-FFF2-40B4-BE49-F238E27FC236}">
                <a16:creationId xmlns:a16="http://schemas.microsoft.com/office/drawing/2014/main" id="{F90DA568-D561-FA6E-4AC1-EF5E56D32F02}"/>
              </a:ext>
            </a:extLst>
          </p:cNvPr>
          <p:cNvSpPr>
            <a:spLocks noChangeArrowheads="1"/>
          </p:cNvSpPr>
          <p:nvPr/>
        </p:nvSpPr>
        <p:spPr bwMode="auto">
          <a:xfrm>
            <a:off x="5410163" y="5656494"/>
            <a:ext cx="286969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en-US" sz="1100" b="1" i="0" u="none" strike="noStrike" cap="none" normalizeH="0" baseline="0" dirty="0">
                <a:ln>
                  <a:noFill/>
                </a:ln>
                <a:solidFill>
                  <a:schemeClr val="tx1"/>
                </a:solidFill>
                <a:effectLst/>
                <a:latin typeface="Arial Bold" panose="020B0704020202020204" pitchFamily="34" charset="0"/>
                <a:ea typeface="Times New Roman" panose="02020603050405020304" pitchFamily="18" charset="0"/>
                <a:cs typeface="Arial" panose="020B0604020202020204" pitchFamily="34" charset="0"/>
              </a:rPr>
              <a:t>2015 cumulative population distribution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9239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9B67F-BB2E-934E-6E33-AD35C5B84807}"/>
              </a:ext>
            </a:extLst>
          </p:cNvPr>
          <p:cNvSpPr>
            <a:spLocks noGrp="1"/>
          </p:cNvSpPr>
          <p:nvPr>
            <p:ph type="title"/>
          </p:nvPr>
        </p:nvSpPr>
        <p:spPr>
          <a:xfrm>
            <a:off x="457200" y="431960"/>
            <a:ext cx="8229600" cy="1143000"/>
          </a:xfrm>
        </p:spPr>
        <p:txBody>
          <a:bodyPr>
            <a:normAutofit/>
          </a:bodyPr>
          <a:lstStyle/>
          <a:p>
            <a:r>
              <a:rPr lang="en-US" sz="3600" dirty="0"/>
              <a:t>Release Categories</a:t>
            </a:r>
            <a:br>
              <a:rPr lang="en-US" sz="3600" dirty="0"/>
            </a:br>
            <a:r>
              <a:rPr lang="en-US" sz="2800" i="1" dirty="0"/>
              <a:t>Source</a:t>
            </a:r>
            <a:r>
              <a:rPr lang="en-US" sz="3200" i="1" dirty="0"/>
              <a:t>: </a:t>
            </a:r>
            <a:r>
              <a:rPr lang="en-US" sz="2800" i="1" dirty="0"/>
              <a:t>NRC 2022f</a:t>
            </a:r>
          </a:p>
        </p:txBody>
      </p:sp>
      <p:sp>
        <p:nvSpPr>
          <p:cNvPr id="4" name="Slide Number Placeholder 3">
            <a:extLst>
              <a:ext uri="{FF2B5EF4-FFF2-40B4-BE49-F238E27FC236}">
                <a16:creationId xmlns:a16="http://schemas.microsoft.com/office/drawing/2014/main" id="{29193B38-B1B6-4BC1-9B42-4142BDD9A16A}"/>
              </a:ext>
            </a:extLst>
          </p:cNvPr>
          <p:cNvSpPr>
            <a:spLocks noGrp="1"/>
          </p:cNvSpPr>
          <p:nvPr>
            <p:ph type="sldNum" sz="quarter" idx="12"/>
          </p:nvPr>
        </p:nvSpPr>
        <p:spPr/>
        <p:txBody>
          <a:bodyPr/>
          <a:lstStyle/>
          <a:p>
            <a:fld id="{B980B012-4B4C-0D4B-9961-39BAA1B684BE}" type="slidenum">
              <a:rPr lang="en-US" smtClean="0"/>
              <a:pPr/>
              <a:t>6</a:t>
            </a:fld>
            <a:endParaRPr lang="en-US"/>
          </a:p>
        </p:txBody>
      </p:sp>
      <p:graphicFrame>
        <p:nvGraphicFramePr>
          <p:cNvPr id="5" name="Content Placeholder 4">
            <a:extLst>
              <a:ext uri="{FF2B5EF4-FFF2-40B4-BE49-F238E27FC236}">
                <a16:creationId xmlns:a16="http://schemas.microsoft.com/office/drawing/2014/main" id="{A889ACCB-7E6A-592A-A04A-9404B0BACE6B}"/>
              </a:ext>
            </a:extLst>
          </p:cNvPr>
          <p:cNvGraphicFramePr>
            <a:graphicFrameLocks noGrp="1"/>
          </p:cNvGraphicFramePr>
          <p:nvPr>
            <p:ph idx="1"/>
          </p:nvPr>
        </p:nvGraphicFramePr>
        <p:xfrm>
          <a:off x="662650" y="1811050"/>
          <a:ext cx="7818700" cy="3840480"/>
        </p:xfrm>
        <a:graphic>
          <a:graphicData uri="http://schemas.openxmlformats.org/drawingml/2006/table">
            <a:tbl>
              <a:tblPr firstRow="1" firstCol="1" bandRow="1">
                <a:tableStyleId>{5C22544A-7EE6-4342-B048-85BDC9FD1C3A}</a:tableStyleId>
              </a:tblPr>
              <a:tblGrid>
                <a:gridCol w="1151682">
                  <a:extLst>
                    <a:ext uri="{9D8B030D-6E8A-4147-A177-3AD203B41FA5}">
                      <a16:colId xmlns:a16="http://schemas.microsoft.com/office/drawing/2014/main" val="2722172509"/>
                    </a:ext>
                  </a:extLst>
                </a:gridCol>
                <a:gridCol w="6667018">
                  <a:extLst>
                    <a:ext uri="{9D8B030D-6E8A-4147-A177-3AD203B41FA5}">
                      <a16:colId xmlns:a16="http://schemas.microsoft.com/office/drawing/2014/main" val="4156351072"/>
                    </a:ext>
                  </a:extLst>
                </a:gridCol>
              </a:tblGrid>
              <a:tr h="284627">
                <a:tc>
                  <a:txBody>
                    <a:bodyPr/>
                    <a:lstStyle/>
                    <a:p>
                      <a:pPr marL="0" marR="0">
                        <a:spcBef>
                          <a:spcPts val="0"/>
                        </a:spcBef>
                        <a:spcAft>
                          <a:spcPts val="0"/>
                        </a:spcAft>
                      </a:pPr>
                      <a:r>
                        <a:rPr lang="en-US" sz="1400" dirty="0">
                          <a:effectLst/>
                          <a:latin typeface="+mn-lt"/>
                        </a:rPr>
                        <a:t>Release Category</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Description</a:t>
                      </a:r>
                    </a:p>
                  </a:txBody>
                  <a:tcPr marL="68580" marR="68580" marT="0" marB="0" anchor="ctr"/>
                </a:tc>
                <a:extLst>
                  <a:ext uri="{0D108BD9-81ED-4DB2-BD59-A6C34878D82A}">
                    <a16:rowId xmlns:a16="http://schemas.microsoft.com/office/drawing/2014/main" val="3810965037"/>
                  </a:ext>
                </a:extLst>
              </a:tr>
              <a:tr h="161413">
                <a:tc>
                  <a:txBody>
                    <a:bodyPr/>
                    <a:lstStyle/>
                    <a:p>
                      <a:pPr marL="0" marR="0">
                        <a:spcBef>
                          <a:spcPts val="0"/>
                        </a:spcBef>
                        <a:spcAft>
                          <a:spcPts val="0"/>
                        </a:spcAft>
                      </a:pPr>
                      <a:r>
                        <a:rPr lang="en-US" sz="1400" dirty="0">
                          <a:effectLst/>
                          <a:latin typeface="+mn-lt"/>
                        </a:rPr>
                        <a:t>V-F</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Interfacing systems LOCA with auxiliary building failure (</a:t>
                      </a:r>
                      <a:r>
                        <a:rPr lang="en-US" sz="1400" dirty="0" err="1">
                          <a:effectLst/>
                          <a:latin typeface="+mn-lt"/>
                          <a:ea typeface="Times New Roman" panose="02020603050405020304" pitchFamily="18" charset="0"/>
                          <a:cs typeface="Times New Roman" panose="02020603050405020304" pitchFamily="18" charset="0"/>
                        </a:rPr>
                        <a:t>unscrubbed</a:t>
                      </a:r>
                      <a:r>
                        <a:rPr lang="en-US" sz="1400" dirty="0">
                          <a:effectLst/>
                          <a:latin typeface="+mn-lt"/>
                          <a:ea typeface="Times New Roman" panose="020206030504050203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val="720720168"/>
                  </a:ext>
                </a:extLst>
              </a:tr>
              <a:tr h="161413">
                <a:tc>
                  <a:txBody>
                    <a:bodyPr/>
                    <a:lstStyle/>
                    <a:p>
                      <a:pPr marL="0" marR="0">
                        <a:spcBef>
                          <a:spcPts val="0"/>
                        </a:spcBef>
                        <a:spcAft>
                          <a:spcPts val="0"/>
                        </a:spcAft>
                      </a:pPr>
                      <a:r>
                        <a:rPr lang="en-US" sz="1400" dirty="0">
                          <a:effectLst/>
                          <a:latin typeface="+mn-lt"/>
                        </a:rPr>
                        <a:t>V-F-SC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a:effectLst/>
                          <a:latin typeface="+mn-lt"/>
                          <a:ea typeface="Times New Roman" panose="02020603050405020304" pitchFamily="18" charset="0"/>
                          <a:cs typeface="Times New Roman" panose="02020603050405020304" pitchFamily="18" charset="0"/>
                        </a:rPr>
                        <a:t>Interfacing systems LOCA with auxiliary building failure (</a:t>
                      </a:r>
                      <a:r>
                        <a:rPr lang="en-US" sz="1400" dirty="0">
                          <a:effectLst/>
                          <a:latin typeface="+mn-lt"/>
                          <a:ea typeface="Times New Roman" panose="02020603050405020304" pitchFamily="18" charset="0"/>
                          <a:cs typeface="Times New Roman" panose="02020603050405020304" pitchFamily="18" charset="0"/>
                        </a:rPr>
                        <a:t>scrubbed)</a:t>
                      </a:r>
                    </a:p>
                  </a:txBody>
                  <a:tcPr marL="68580" marR="68580" marT="0" marB="0" anchor="ctr"/>
                </a:tc>
                <a:extLst>
                  <a:ext uri="{0D108BD9-81ED-4DB2-BD59-A6C34878D82A}">
                    <a16:rowId xmlns:a16="http://schemas.microsoft.com/office/drawing/2014/main" val="3179410373"/>
                  </a:ext>
                </a:extLst>
              </a:tr>
              <a:tr h="161413">
                <a:tc>
                  <a:txBody>
                    <a:bodyPr/>
                    <a:lstStyle/>
                    <a:p>
                      <a:pPr marL="0" marR="0">
                        <a:spcBef>
                          <a:spcPts val="0"/>
                        </a:spcBef>
                        <a:spcAft>
                          <a:spcPts val="0"/>
                        </a:spcAft>
                      </a:pPr>
                      <a:r>
                        <a:rPr lang="en-US" sz="1400" dirty="0">
                          <a:effectLst/>
                          <a:latin typeface="+mn-lt"/>
                        </a:rPr>
                        <a:t>V</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Interfacing systems LOCA without auxiliary building failure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20494"/>
                  </a:ext>
                </a:extLst>
              </a:tr>
              <a:tr h="161413">
                <a:tc>
                  <a:txBody>
                    <a:bodyPr/>
                    <a:lstStyle/>
                    <a:p>
                      <a:pPr marL="0" marR="0">
                        <a:spcBef>
                          <a:spcPts val="0"/>
                        </a:spcBef>
                        <a:spcAft>
                          <a:spcPts val="0"/>
                        </a:spcAft>
                      </a:pPr>
                      <a:r>
                        <a:rPr lang="en-US" sz="1400" dirty="0">
                          <a:effectLst/>
                          <a:latin typeface="+mn-lt"/>
                        </a:rPr>
                        <a:t>SGTR-O</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Steam generator tube rupture with open secondary-side relief valves (</a:t>
                      </a:r>
                      <a:r>
                        <a:rPr lang="en-US" sz="1400" dirty="0" err="1">
                          <a:effectLst/>
                          <a:latin typeface="+mn-lt"/>
                          <a:ea typeface="Times New Roman" panose="02020603050405020304" pitchFamily="18" charset="0"/>
                          <a:cs typeface="Times New Roman" panose="02020603050405020304" pitchFamily="18" charset="0"/>
                        </a:rPr>
                        <a:t>unscrubbed</a:t>
                      </a:r>
                      <a:r>
                        <a:rPr lang="en-US" sz="1400" dirty="0">
                          <a:effectLst/>
                          <a:latin typeface="+mn-lt"/>
                          <a:ea typeface="Times New Roman" panose="020206030504050203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val="1177173157"/>
                  </a:ext>
                </a:extLst>
              </a:tr>
              <a:tr h="161413">
                <a:tc>
                  <a:txBody>
                    <a:bodyPr/>
                    <a:lstStyle/>
                    <a:p>
                      <a:pPr marL="0" marR="0">
                        <a:spcBef>
                          <a:spcPts val="0"/>
                        </a:spcBef>
                        <a:spcAft>
                          <a:spcPts val="0"/>
                        </a:spcAft>
                      </a:pPr>
                      <a:r>
                        <a:rPr lang="en-US" sz="1400" dirty="0">
                          <a:effectLst/>
                          <a:latin typeface="+mn-lt"/>
                        </a:rPr>
                        <a:t>SGTR-O-SC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a:effectLst/>
                          <a:latin typeface="+mn-lt"/>
                          <a:ea typeface="Times New Roman" panose="02020603050405020304" pitchFamily="18" charset="0"/>
                          <a:cs typeface="Times New Roman" panose="02020603050405020304" pitchFamily="18" charset="0"/>
                        </a:rPr>
                        <a:t>Steam generator tube rupture with open secondary-side relief valves (</a:t>
                      </a:r>
                      <a:r>
                        <a:rPr lang="en-US" sz="1400" dirty="0">
                          <a:effectLst/>
                          <a:latin typeface="+mn-lt"/>
                          <a:ea typeface="Times New Roman" panose="02020603050405020304" pitchFamily="18" charset="0"/>
                          <a:cs typeface="Times New Roman" panose="02020603050405020304" pitchFamily="18" charset="0"/>
                        </a:rPr>
                        <a:t>scrubbed)</a:t>
                      </a:r>
                    </a:p>
                  </a:txBody>
                  <a:tcPr marL="68580" marR="68580" marT="0" marB="0" anchor="ctr"/>
                </a:tc>
                <a:extLst>
                  <a:ext uri="{0D108BD9-81ED-4DB2-BD59-A6C34878D82A}">
                    <a16:rowId xmlns:a16="http://schemas.microsoft.com/office/drawing/2014/main" val="2276231359"/>
                  </a:ext>
                </a:extLst>
              </a:tr>
              <a:tr h="161413">
                <a:tc>
                  <a:txBody>
                    <a:bodyPr/>
                    <a:lstStyle/>
                    <a:p>
                      <a:pPr marL="0" marR="0">
                        <a:spcBef>
                          <a:spcPts val="0"/>
                        </a:spcBef>
                        <a:spcAft>
                          <a:spcPts val="0"/>
                        </a:spcAft>
                      </a:pPr>
                      <a:r>
                        <a:rPr lang="en-US" sz="1400" dirty="0">
                          <a:effectLst/>
                          <a:latin typeface="+mn-lt"/>
                        </a:rPr>
                        <a:t>SGTR-C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Steam generator tube rupture with closed secondary-side relief valves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8741095"/>
                  </a:ext>
                </a:extLst>
              </a:tr>
              <a:tr h="158350">
                <a:tc>
                  <a:txBody>
                    <a:bodyPr/>
                    <a:lstStyle/>
                    <a:p>
                      <a:pPr marL="0" marR="0">
                        <a:spcBef>
                          <a:spcPts val="0"/>
                        </a:spcBef>
                        <a:spcAft>
                          <a:spcPts val="0"/>
                        </a:spcAft>
                      </a:pPr>
                      <a:r>
                        <a:rPr lang="en-US" sz="1400">
                          <a:effectLst/>
                          <a:latin typeface="+mn-lt"/>
                        </a:rPr>
                        <a:t>ISGTR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Induced steam generator tube rupture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497283361"/>
                  </a:ext>
                </a:extLst>
              </a:tr>
              <a:tr h="161413">
                <a:tc>
                  <a:txBody>
                    <a:bodyPr/>
                    <a:lstStyle/>
                    <a:p>
                      <a:pPr marL="0" marR="0">
                        <a:spcBef>
                          <a:spcPts val="0"/>
                        </a:spcBef>
                        <a:spcAft>
                          <a:spcPts val="0"/>
                        </a:spcAft>
                      </a:pPr>
                      <a:r>
                        <a:rPr lang="en-US" sz="1400" dirty="0">
                          <a:effectLst/>
                          <a:latin typeface="+mn-lt"/>
                        </a:rPr>
                        <a:t>CIF</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Containment isolation failure (unmitigated)</a:t>
                      </a:r>
                    </a:p>
                  </a:txBody>
                  <a:tcPr marL="68580" marR="68580" marT="0" marB="0" anchor="ctr"/>
                </a:tc>
                <a:extLst>
                  <a:ext uri="{0D108BD9-81ED-4DB2-BD59-A6C34878D82A}">
                    <a16:rowId xmlns:a16="http://schemas.microsoft.com/office/drawing/2014/main" val="305777868"/>
                  </a:ext>
                </a:extLst>
              </a:tr>
              <a:tr h="161413">
                <a:tc>
                  <a:txBody>
                    <a:bodyPr/>
                    <a:lstStyle/>
                    <a:p>
                      <a:pPr marL="0" marR="0">
                        <a:spcBef>
                          <a:spcPts val="0"/>
                        </a:spcBef>
                        <a:spcAft>
                          <a:spcPts val="0"/>
                        </a:spcAft>
                      </a:pPr>
                      <a:r>
                        <a:rPr lang="en-US" sz="1400" dirty="0">
                          <a:effectLst/>
                          <a:latin typeface="+mn-lt"/>
                        </a:rPr>
                        <a:t>CIF-SC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a:effectLst/>
                          <a:latin typeface="+mn-lt"/>
                          <a:ea typeface="Times New Roman" panose="02020603050405020304" pitchFamily="18" charset="0"/>
                          <a:cs typeface="Times New Roman" panose="02020603050405020304" pitchFamily="18" charset="0"/>
                        </a:rPr>
                        <a:t>Containment isolation failure (</a:t>
                      </a:r>
                      <a:r>
                        <a:rPr lang="en-US" sz="1400" dirty="0">
                          <a:effectLst/>
                          <a:latin typeface="+mn-lt"/>
                          <a:ea typeface="Times New Roman" panose="02020603050405020304" pitchFamily="18" charset="0"/>
                          <a:cs typeface="Times New Roman" panose="02020603050405020304" pitchFamily="18" charset="0"/>
                        </a:rPr>
                        <a:t>mitigated)</a:t>
                      </a:r>
                    </a:p>
                  </a:txBody>
                  <a:tcPr marL="68580" marR="68580" marT="0" marB="0" anchor="ctr"/>
                </a:tc>
                <a:extLst>
                  <a:ext uri="{0D108BD9-81ED-4DB2-BD59-A6C34878D82A}">
                    <a16:rowId xmlns:a16="http://schemas.microsoft.com/office/drawing/2014/main" val="1191593290"/>
                  </a:ext>
                </a:extLst>
              </a:tr>
              <a:tr h="161413">
                <a:tc>
                  <a:txBody>
                    <a:bodyPr/>
                    <a:lstStyle/>
                    <a:p>
                      <a:pPr marL="0" marR="0">
                        <a:spcBef>
                          <a:spcPts val="0"/>
                        </a:spcBef>
                        <a:spcAft>
                          <a:spcPts val="0"/>
                        </a:spcAft>
                      </a:pPr>
                      <a:r>
                        <a:rPr lang="en-US" sz="1400">
                          <a:effectLst/>
                          <a:latin typeface="+mn-lt"/>
                        </a:rPr>
                        <a:t>ECF</a:t>
                      </a:r>
                      <a:endParaRPr lang="en-US" sz="1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Early containment failure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8389847"/>
                  </a:ext>
                </a:extLst>
              </a:tr>
              <a:tr h="161413">
                <a:tc>
                  <a:txBody>
                    <a:bodyPr/>
                    <a:lstStyle/>
                    <a:p>
                      <a:pPr marL="0" marR="0">
                        <a:spcBef>
                          <a:spcPts val="0"/>
                        </a:spcBef>
                        <a:spcAft>
                          <a:spcPts val="0"/>
                        </a:spcAft>
                      </a:pPr>
                      <a:r>
                        <a:rPr lang="en-US" sz="1400" dirty="0">
                          <a:effectLst/>
                          <a:latin typeface="+mn-lt"/>
                        </a:rPr>
                        <a:t>LCF</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latin typeface="+mn-lt"/>
                          <a:ea typeface="Times New Roman" panose="02020603050405020304" pitchFamily="18" charset="0"/>
                          <a:cs typeface="Times New Roman" panose="02020603050405020304" pitchFamily="18" charset="0"/>
                        </a:rPr>
                        <a:t>Late containment failure due to long-term quasi-static overpressure (</a:t>
                      </a:r>
                      <a:r>
                        <a:rPr lang="en-US" sz="1400" dirty="0" err="1">
                          <a:effectLst/>
                          <a:latin typeface="+mn-lt"/>
                          <a:ea typeface="Times New Roman" panose="02020603050405020304" pitchFamily="18" charset="0"/>
                          <a:cs typeface="Times New Roman" panose="02020603050405020304" pitchFamily="18" charset="0"/>
                        </a:rPr>
                        <a:t>unscrubbed</a:t>
                      </a:r>
                      <a:r>
                        <a:rPr lang="en-US" sz="1400" dirty="0">
                          <a:effectLst/>
                          <a:latin typeface="+mn-lt"/>
                          <a:ea typeface="Times New Roman" panose="020206030504050203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val="114526347"/>
                  </a:ext>
                </a:extLst>
              </a:tr>
              <a:tr h="161413">
                <a:tc>
                  <a:txBody>
                    <a:bodyPr/>
                    <a:lstStyle/>
                    <a:p>
                      <a:pPr marL="0" marR="0">
                        <a:spcBef>
                          <a:spcPts val="0"/>
                        </a:spcBef>
                        <a:spcAft>
                          <a:spcPts val="0"/>
                        </a:spcAft>
                      </a:pPr>
                      <a:r>
                        <a:rPr lang="en-US" sz="1400" dirty="0">
                          <a:effectLst/>
                          <a:latin typeface="+mn-lt"/>
                        </a:rPr>
                        <a:t>LCF-SC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panose="02020603050405020304" pitchFamily="18" charset="0"/>
                          <a:cs typeface="Times New Roman" panose="02020603050405020304" pitchFamily="18" charset="0"/>
                        </a:rPr>
                        <a:t>Late containment failure due to long-term quasi-static overpressure (scrubbed)</a:t>
                      </a:r>
                    </a:p>
                  </a:txBody>
                  <a:tcPr marL="68580" marR="68580" marT="0" marB="0" anchor="ctr"/>
                </a:tc>
                <a:extLst>
                  <a:ext uri="{0D108BD9-81ED-4DB2-BD59-A6C34878D82A}">
                    <a16:rowId xmlns:a16="http://schemas.microsoft.com/office/drawing/2014/main" val="778991195"/>
                  </a:ext>
                </a:extLst>
              </a:tr>
              <a:tr h="161413">
                <a:tc>
                  <a:txBody>
                    <a:bodyPr/>
                    <a:lstStyle/>
                    <a:p>
                      <a:pPr marL="0" marR="0">
                        <a:spcBef>
                          <a:spcPts val="0"/>
                        </a:spcBef>
                        <a:spcAft>
                          <a:spcPts val="0"/>
                        </a:spcAft>
                      </a:pPr>
                      <a:r>
                        <a:rPr lang="en-US" sz="1400" dirty="0">
                          <a:effectLst/>
                          <a:latin typeface="+mn-lt"/>
                        </a:rPr>
                        <a:t>ICF-BURN</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Intermediate containment failure due to deflagration/detonation (</a:t>
                      </a:r>
                      <a:r>
                        <a:rPr lang="en-US" sz="1400" dirty="0" err="1">
                          <a:effectLst/>
                          <a:latin typeface="+mn-lt"/>
                          <a:ea typeface="Times New Roman" panose="02020603050405020304" pitchFamily="18" charset="0"/>
                          <a:cs typeface="Times New Roman" panose="02020603050405020304" pitchFamily="18" charset="0"/>
                        </a:rPr>
                        <a:t>unscrubbed</a:t>
                      </a:r>
                      <a:r>
                        <a:rPr lang="en-US" sz="1400" dirty="0">
                          <a:effectLst/>
                          <a:latin typeface="+mn-lt"/>
                          <a:ea typeface="Times New Roman" panose="020206030504050203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val="3396634454"/>
                  </a:ext>
                </a:extLst>
              </a:tr>
              <a:tr h="161413">
                <a:tc>
                  <a:txBody>
                    <a:bodyPr/>
                    <a:lstStyle/>
                    <a:p>
                      <a:pPr marL="0" marR="0">
                        <a:spcBef>
                          <a:spcPts val="0"/>
                        </a:spcBef>
                        <a:spcAft>
                          <a:spcPts val="0"/>
                        </a:spcAft>
                      </a:pPr>
                      <a:r>
                        <a:rPr lang="en-US" sz="1400" dirty="0">
                          <a:effectLst/>
                          <a:latin typeface="+mn-lt"/>
                        </a:rPr>
                        <a:t>ICF-BURN-SC</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Intermediate containment failure due to deflagration/detonation (scrubbed)</a:t>
                      </a:r>
                    </a:p>
                  </a:txBody>
                  <a:tcPr marL="68580" marR="68580" marT="0" marB="0" anchor="ctr"/>
                </a:tc>
                <a:extLst>
                  <a:ext uri="{0D108BD9-81ED-4DB2-BD59-A6C34878D82A}">
                    <a16:rowId xmlns:a16="http://schemas.microsoft.com/office/drawing/2014/main" val="3088678329"/>
                  </a:ext>
                </a:extLst>
              </a:tr>
              <a:tr h="161413">
                <a:tc>
                  <a:txBody>
                    <a:bodyPr/>
                    <a:lstStyle/>
                    <a:p>
                      <a:pPr marL="0" marR="0">
                        <a:spcBef>
                          <a:spcPts val="0"/>
                        </a:spcBef>
                        <a:spcAft>
                          <a:spcPts val="0"/>
                        </a:spcAft>
                      </a:pPr>
                      <a:r>
                        <a:rPr lang="en-US" sz="1400" dirty="0">
                          <a:effectLst/>
                          <a:latin typeface="+mn-lt"/>
                        </a:rPr>
                        <a:t>BMT</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Containment failure due to </a:t>
                      </a:r>
                      <a:r>
                        <a:rPr lang="en-US" sz="1400" dirty="0" err="1">
                          <a:effectLst/>
                          <a:latin typeface="+mn-lt"/>
                          <a:ea typeface="Times New Roman" panose="02020603050405020304" pitchFamily="18" charset="0"/>
                          <a:cs typeface="Times New Roman" panose="02020603050405020304" pitchFamily="18" charset="0"/>
                        </a:rPr>
                        <a:t>basemat</a:t>
                      </a:r>
                      <a:r>
                        <a:rPr lang="en-US" sz="1400" dirty="0">
                          <a:effectLst/>
                          <a:latin typeface="+mn-lt"/>
                          <a:ea typeface="Times New Roman" panose="02020603050405020304" pitchFamily="18" charset="0"/>
                          <a:cs typeface="Times New Roman" panose="02020603050405020304" pitchFamily="18" charset="0"/>
                        </a:rPr>
                        <a:t> ablation</a:t>
                      </a:r>
                    </a:p>
                  </a:txBody>
                  <a:tcPr marL="68580" marR="68580" marT="0" marB="0" anchor="ctr"/>
                </a:tc>
                <a:extLst>
                  <a:ext uri="{0D108BD9-81ED-4DB2-BD59-A6C34878D82A}">
                    <a16:rowId xmlns:a16="http://schemas.microsoft.com/office/drawing/2014/main" val="4272942782"/>
                  </a:ext>
                </a:extLst>
              </a:tr>
              <a:tr h="161413">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NOCF</a:t>
                      </a:r>
                    </a:p>
                  </a:txBody>
                  <a:tcPr marL="68580" marR="68580" marT="0" marB="0" anchor="ctr"/>
                </a:tc>
                <a:tc>
                  <a:txBody>
                    <a:bodyPr/>
                    <a:lstStyle/>
                    <a:p>
                      <a:pPr marL="0" marR="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No containment failure with releases from design-basis containment leakage</a:t>
                      </a:r>
                    </a:p>
                  </a:txBody>
                  <a:tcPr marL="68580" marR="68580" marT="0" marB="0" anchor="ctr"/>
                </a:tc>
                <a:extLst>
                  <a:ext uri="{0D108BD9-81ED-4DB2-BD59-A6C34878D82A}">
                    <a16:rowId xmlns:a16="http://schemas.microsoft.com/office/drawing/2014/main" val="2847805459"/>
                  </a:ext>
                </a:extLst>
              </a:tr>
            </a:tbl>
          </a:graphicData>
        </a:graphic>
      </p:graphicFrame>
    </p:spTree>
    <p:extLst>
      <p:ext uri="{BB962C8B-B14F-4D97-AF65-F5344CB8AC3E}">
        <p14:creationId xmlns:p14="http://schemas.microsoft.com/office/powerpoint/2010/main" val="4176485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BFB94-5958-1597-9DB1-12F8261CAF4D}"/>
              </a:ext>
            </a:extLst>
          </p:cNvPr>
          <p:cNvSpPr>
            <a:spLocks noGrp="1"/>
          </p:cNvSpPr>
          <p:nvPr>
            <p:ph type="title"/>
          </p:nvPr>
        </p:nvSpPr>
        <p:spPr/>
        <p:txBody>
          <a:bodyPr>
            <a:normAutofit/>
          </a:bodyPr>
          <a:lstStyle/>
          <a:p>
            <a:r>
              <a:rPr lang="en-US" sz="3600" dirty="0"/>
              <a:t>Source Terms</a:t>
            </a:r>
            <a:br>
              <a:rPr lang="en-US" sz="3600" dirty="0"/>
            </a:br>
            <a:r>
              <a:rPr lang="en-US" sz="2800" i="1" dirty="0"/>
              <a:t>Source: NRC 2022f</a:t>
            </a:r>
            <a:endParaRPr lang="en-US" sz="2800" dirty="0"/>
          </a:p>
        </p:txBody>
      </p:sp>
      <p:sp>
        <p:nvSpPr>
          <p:cNvPr id="3" name="Content Placeholder 2">
            <a:extLst>
              <a:ext uri="{FF2B5EF4-FFF2-40B4-BE49-F238E27FC236}">
                <a16:creationId xmlns:a16="http://schemas.microsoft.com/office/drawing/2014/main" id="{68A8BFC9-1C6F-9D32-4FC7-D0DC788581B4}"/>
              </a:ext>
            </a:extLst>
          </p:cNvPr>
          <p:cNvSpPr>
            <a:spLocks noGrp="1"/>
          </p:cNvSpPr>
          <p:nvPr>
            <p:ph idx="1"/>
          </p:nvPr>
        </p:nvSpPr>
        <p:spPr>
          <a:xfrm>
            <a:off x="5012674" y="5257802"/>
            <a:ext cx="3931633" cy="702127"/>
          </a:xfrm>
        </p:spPr>
        <p:txBody>
          <a:bodyPr>
            <a:normAutofit lnSpcReduction="10000"/>
          </a:bodyPr>
          <a:lstStyle/>
          <a:p>
            <a:pPr marL="0" marR="0" indent="0">
              <a:spcBef>
                <a:spcPts val="600"/>
              </a:spcBef>
              <a:spcAft>
                <a:spcPts val="0"/>
              </a:spcAft>
              <a:buNone/>
              <a:tabLst>
                <a:tab pos="457200" algn="l"/>
              </a:tabLst>
            </a:pPr>
            <a:r>
              <a:rPr lang="en-US" sz="1200" b="1" dirty="0">
                <a:effectLst/>
                <a:ea typeface="Times New Roman" panose="02020603050405020304" pitchFamily="18" charset="0"/>
                <a:cs typeface="Times New Roman" panose="02020603050405020304" pitchFamily="18" charset="0"/>
              </a:rPr>
              <a:t>Cesium release fractions, relative to accident initiation time</a:t>
            </a:r>
          </a:p>
          <a:p>
            <a:pPr marL="0" indent="0" algn="ctr">
              <a:buNone/>
            </a:pPr>
            <a:r>
              <a:rPr lang="en-US" sz="900" i="1" dirty="0">
                <a:ea typeface="Calibri" panose="020F0502020204030204" pitchFamily="34" charset="0"/>
              </a:rPr>
              <a:t>Note: Bypass scenarios are plotted with a dotted line. Release categories with no containment failure to the atmosphere are plotted </a:t>
            </a:r>
            <a:r>
              <a:rPr lang="en-US" sz="900" i="1" dirty="0">
                <a:effectLst/>
                <a:ea typeface="Calibri" panose="020F0502020204030204" pitchFamily="34" charset="0"/>
              </a:rPr>
              <a:t>with dashed lines</a:t>
            </a:r>
            <a:endParaRPr lang="en-US" sz="500" dirty="0">
              <a:effectLst/>
              <a:ea typeface="Calibri" panose="020F0502020204030204" pitchFamily="34" charset="0"/>
            </a:endParaRPr>
          </a:p>
        </p:txBody>
      </p:sp>
      <p:sp>
        <p:nvSpPr>
          <p:cNvPr id="4" name="Slide Number Placeholder 3">
            <a:extLst>
              <a:ext uri="{FF2B5EF4-FFF2-40B4-BE49-F238E27FC236}">
                <a16:creationId xmlns:a16="http://schemas.microsoft.com/office/drawing/2014/main" id="{EC0195BA-D5FC-422D-1B9F-F2CECF1DCF72}"/>
              </a:ext>
            </a:extLst>
          </p:cNvPr>
          <p:cNvSpPr>
            <a:spLocks noGrp="1"/>
          </p:cNvSpPr>
          <p:nvPr>
            <p:ph type="sldNum" sz="quarter" idx="12"/>
          </p:nvPr>
        </p:nvSpPr>
        <p:spPr/>
        <p:txBody>
          <a:bodyPr/>
          <a:lstStyle/>
          <a:p>
            <a:fld id="{B980B012-4B4C-0D4B-9961-39BAA1B684BE}" type="slidenum">
              <a:rPr lang="en-US" smtClean="0"/>
              <a:pPr/>
              <a:t>7</a:t>
            </a:fld>
            <a:endParaRPr lang="en-US"/>
          </a:p>
        </p:txBody>
      </p:sp>
      <p:sp>
        <p:nvSpPr>
          <p:cNvPr id="5" name="Rectangle 2">
            <a:extLst>
              <a:ext uri="{FF2B5EF4-FFF2-40B4-BE49-F238E27FC236}">
                <a16:creationId xmlns:a16="http://schemas.microsoft.com/office/drawing/2014/main" id="{7CBAFD9D-C7D1-0FDB-096D-866F25A7C686}"/>
              </a:ext>
            </a:extLst>
          </p:cNvPr>
          <p:cNvSpPr>
            <a:spLocks noChangeArrowheads="1"/>
          </p:cNvSpPr>
          <p:nvPr/>
        </p:nvSpPr>
        <p:spPr bwMode="auto">
          <a:xfrm>
            <a:off x="1423686" y="1828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a:extLst>
              <a:ext uri="{FF2B5EF4-FFF2-40B4-BE49-F238E27FC236}">
                <a16:creationId xmlns:a16="http://schemas.microsoft.com/office/drawing/2014/main" id="{D891BE3E-EBFA-E084-1AB8-02E6F7F67CCB}"/>
              </a:ext>
            </a:extLst>
          </p:cNvPr>
          <p:cNvGraphicFramePr/>
          <p:nvPr>
            <p:extLst>
              <p:ext uri="{D42A27DB-BD31-4B8C-83A1-F6EECF244321}">
                <p14:modId xmlns:p14="http://schemas.microsoft.com/office/powerpoint/2010/main" val="3071271269"/>
              </p:ext>
            </p:extLst>
          </p:nvPr>
        </p:nvGraphicFramePr>
        <p:xfrm>
          <a:off x="4745620" y="1419226"/>
          <a:ext cx="4198688"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a:extLst>
              <a:ext uri="{FF2B5EF4-FFF2-40B4-BE49-F238E27FC236}">
                <a16:creationId xmlns:a16="http://schemas.microsoft.com/office/drawing/2014/main" id="{73D62AE2-CC43-93AE-E8F0-063162C005B2}"/>
              </a:ext>
            </a:extLst>
          </p:cNvPr>
          <p:cNvGraphicFramePr>
            <a:graphicFrameLocks noGrp="1"/>
          </p:cNvGraphicFramePr>
          <p:nvPr>
            <p:extLst>
              <p:ext uri="{D42A27DB-BD31-4B8C-83A1-F6EECF244321}">
                <p14:modId xmlns:p14="http://schemas.microsoft.com/office/powerpoint/2010/main" val="445971893"/>
              </p:ext>
            </p:extLst>
          </p:nvPr>
        </p:nvGraphicFramePr>
        <p:xfrm>
          <a:off x="513278" y="1482443"/>
          <a:ext cx="4198688" cy="3775359"/>
        </p:xfrm>
        <a:graphic>
          <a:graphicData uri="http://schemas.openxmlformats.org/drawingml/2006/table">
            <a:tbl>
              <a:tblPr firstRow="1" firstCol="1" bandRow="1">
                <a:tableStyleId>{5C22544A-7EE6-4342-B048-85BDC9FD1C3A}</a:tableStyleId>
              </a:tblPr>
              <a:tblGrid>
                <a:gridCol w="868261">
                  <a:extLst>
                    <a:ext uri="{9D8B030D-6E8A-4147-A177-3AD203B41FA5}">
                      <a16:colId xmlns:a16="http://schemas.microsoft.com/office/drawing/2014/main" val="3303841747"/>
                    </a:ext>
                  </a:extLst>
                </a:gridCol>
                <a:gridCol w="675861">
                  <a:extLst>
                    <a:ext uri="{9D8B030D-6E8A-4147-A177-3AD203B41FA5}">
                      <a16:colId xmlns:a16="http://schemas.microsoft.com/office/drawing/2014/main" val="2562878374"/>
                    </a:ext>
                  </a:extLst>
                </a:gridCol>
                <a:gridCol w="486600">
                  <a:extLst>
                    <a:ext uri="{9D8B030D-6E8A-4147-A177-3AD203B41FA5}">
                      <a16:colId xmlns:a16="http://schemas.microsoft.com/office/drawing/2014/main" val="1346884010"/>
                    </a:ext>
                  </a:extLst>
                </a:gridCol>
                <a:gridCol w="720599">
                  <a:extLst>
                    <a:ext uri="{9D8B030D-6E8A-4147-A177-3AD203B41FA5}">
                      <a16:colId xmlns:a16="http://schemas.microsoft.com/office/drawing/2014/main" val="536192526"/>
                    </a:ext>
                  </a:extLst>
                </a:gridCol>
                <a:gridCol w="691774">
                  <a:extLst>
                    <a:ext uri="{9D8B030D-6E8A-4147-A177-3AD203B41FA5}">
                      <a16:colId xmlns:a16="http://schemas.microsoft.com/office/drawing/2014/main" val="2088690451"/>
                    </a:ext>
                  </a:extLst>
                </a:gridCol>
                <a:gridCol w="755593">
                  <a:extLst>
                    <a:ext uri="{9D8B030D-6E8A-4147-A177-3AD203B41FA5}">
                      <a16:colId xmlns:a16="http://schemas.microsoft.com/office/drawing/2014/main" val="825010061"/>
                    </a:ext>
                  </a:extLst>
                </a:gridCol>
              </a:tblGrid>
              <a:tr h="487663">
                <a:tc>
                  <a:txBody>
                    <a:bodyPr/>
                    <a:lstStyle/>
                    <a:p>
                      <a:pPr algn="l" fontAlgn="ctr"/>
                      <a:r>
                        <a:rPr lang="en-US" sz="1200" b="1" u="none" strike="noStrike" dirty="0">
                          <a:solidFill>
                            <a:schemeClr val="bg1"/>
                          </a:solidFill>
                          <a:effectLst/>
                        </a:rPr>
                        <a:t>Release Category</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tc>
                  <a:txBody>
                    <a:bodyPr/>
                    <a:lstStyle/>
                    <a:p>
                      <a:pPr algn="ctr" fontAlgn="ctr"/>
                      <a:r>
                        <a:rPr lang="en-US" sz="1200" b="1" u="none" strike="noStrike" dirty="0">
                          <a:solidFill>
                            <a:schemeClr val="bg1"/>
                          </a:solidFill>
                          <a:effectLst/>
                        </a:rPr>
                        <a:t>Frequency (/</a:t>
                      </a:r>
                      <a:r>
                        <a:rPr lang="en-US" sz="1200" b="1" u="none" strike="noStrike" dirty="0" err="1">
                          <a:solidFill>
                            <a:schemeClr val="bg1"/>
                          </a:solidFill>
                          <a:effectLst/>
                        </a:rPr>
                        <a:t>rcy</a:t>
                      </a:r>
                      <a:r>
                        <a:rPr lang="en-US" sz="1200" b="1" u="none" strike="noStrike" dirty="0">
                          <a:solidFill>
                            <a:schemeClr val="bg1"/>
                          </a:solidFill>
                          <a:effectLst/>
                        </a:rPr>
                        <a:t>)</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tc>
                  <a:txBody>
                    <a:bodyPr/>
                    <a:lstStyle/>
                    <a:p>
                      <a:pPr algn="ctr" fontAlgn="ctr"/>
                      <a:r>
                        <a:rPr lang="en-US" sz="1200" b="1" u="none" strike="noStrike" dirty="0">
                          <a:solidFill>
                            <a:schemeClr val="bg1"/>
                          </a:solidFill>
                          <a:effectLst/>
                        </a:rPr>
                        <a:t>GE (</a:t>
                      </a:r>
                      <a:r>
                        <a:rPr lang="en-US" sz="1200" b="1" u="none" strike="noStrike" dirty="0" err="1">
                          <a:solidFill>
                            <a:schemeClr val="bg1"/>
                          </a:solidFill>
                          <a:effectLst/>
                        </a:rPr>
                        <a:t>hr</a:t>
                      </a:r>
                      <a:r>
                        <a:rPr lang="en-US" sz="1200" b="1" u="none" strike="noStrike" dirty="0">
                          <a:solidFill>
                            <a:schemeClr val="bg1"/>
                          </a:solidFill>
                          <a:effectLst/>
                        </a:rPr>
                        <a:t>)</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tc>
                  <a:txBody>
                    <a:bodyPr/>
                    <a:lstStyle/>
                    <a:p>
                      <a:pPr algn="ctr" fontAlgn="ctr"/>
                      <a:r>
                        <a:rPr lang="en-US" sz="1200" b="1" u="none" strike="noStrike" dirty="0">
                          <a:solidFill>
                            <a:schemeClr val="bg1"/>
                          </a:solidFill>
                          <a:effectLst/>
                        </a:rPr>
                        <a:t>Onset of Major Release (</a:t>
                      </a:r>
                      <a:r>
                        <a:rPr lang="en-US" sz="1200" b="1" u="none" strike="noStrike" dirty="0" err="1">
                          <a:solidFill>
                            <a:schemeClr val="bg1"/>
                          </a:solidFill>
                          <a:effectLst/>
                        </a:rPr>
                        <a:t>hr</a:t>
                      </a:r>
                      <a:r>
                        <a:rPr lang="en-US" sz="1200" b="1" u="none" strike="noStrike" dirty="0">
                          <a:solidFill>
                            <a:schemeClr val="bg1"/>
                          </a:solidFill>
                          <a:effectLst/>
                        </a:rPr>
                        <a:t>)</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tc>
                  <a:txBody>
                    <a:bodyPr/>
                    <a:lstStyle/>
                    <a:p>
                      <a:pPr algn="ctr" fontAlgn="ctr"/>
                      <a:r>
                        <a:rPr lang="en-US" sz="1200" b="1" u="none" strike="noStrike" dirty="0">
                          <a:solidFill>
                            <a:schemeClr val="bg1"/>
                          </a:solidFill>
                          <a:effectLst/>
                        </a:rPr>
                        <a:t>Cs Release Fraction</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tc>
                  <a:txBody>
                    <a:bodyPr/>
                    <a:lstStyle/>
                    <a:p>
                      <a:pPr algn="ctr" fontAlgn="ctr"/>
                      <a:r>
                        <a:rPr lang="en-US" sz="1200" b="1" u="none" strike="noStrike" dirty="0">
                          <a:solidFill>
                            <a:schemeClr val="bg1"/>
                          </a:solidFill>
                          <a:effectLst/>
                        </a:rPr>
                        <a:t>I Release Fraction</a:t>
                      </a:r>
                      <a:endParaRPr lang="en-US" sz="1200" b="1" i="0" u="none" strike="noStrike" dirty="0">
                        <a:solidFill>
                          <a:schemeClr val="bg1"/>
                        </a:solidFill>
                        <a:effectLst/>
                        <a:latin typeface="Arial" panose="020B0604020202020204" pitchFamily="34" charset="0"/>
                      </a:endParaRPr>
                    </a:p>
                  </a:txBody>
                  <a:tcPr marL="6927" marR="6927" marT="6927" marB="0" anchor="ctr">
                    <a:solidFill>
                      <a:srgbClr val="0070C0"/>
                    </a:solidFill>
                  </a:tcPr>
                </a:tc>
                <a:extLst>
                  <a:ext uri="{0D108BD9-81ED-4DB2-BD59-A6C34878D82A}">
                    <a16:rowId xmlns:a16="http://schemas.microsoft.com/office/drawing/2014/main" val="260302496"/>
                  </a:ext>
                </a:extLst>
              </a:tr>
              <a:tr h="125347">
                <a:tc>
                  <a:txBody>
                    <a:bodyPr/>
                    <a:lstStyle/>
                    <a:p>
                      <a:pPr algn="l" fontAlgn="ctr"/>
                      <a:r>
                        <a:rPr lang="en-US" sz="1200" b="0" i="0" u="none" strike="noStrike" dirty="0">
                          <a:solidFill>
                            <a:schemeClr val="bg1"/>
                          </a:solidFill>
                          <a:effectLst/>
                          <a:latin typeface="+mn-lt"/>
                        </a:rPr>
                        <a:t>V-F</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1ˣ10</a:t>
                      </a:r>
                      <a:r>
                        <a:rPr lang="en-US" sz="1200" b="0" i="0" u="none" strike="noStrike" baseline="30000">
                          <a:solidFill>
                            <a:schemeClr val="tx2"/>
                          </a:solidFill>
                          <a:effectLst/>
                          <a:latin typeface="+mn-lt"/>
                        </a:rPr>
                        <a:t>-7</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1.25</a:t>
                      </a:r>
                    </a:p>
                  </a:txBody>
                  <a:tcPr marL="6927" marR="6927" marT="6927" marB="0" anchor="ctr"/>
                </a:tc>
                <a:tc>
                  <a:txBody>
                    <a:bodyPr/>
                    <a:lstStyle/>
                    <a:p>
                      <a:pPr algn="ctr" fontAlgn="ctr"/>
                      <a:r>
                        <a:rPr lang="en-US" sz="1200" b="0" i="0" u="none" strike="noStrike">
                          <a:solidFill>
                            <a:schemeClr val="tx2"/>
                          </a:solidFill>
                          <a:effectLst/>
                          <a:latin typeface="+mn-lt"/>
                        </a:rPr>
                        <a:t>3.2</a:t>
                      </a:r>
                    </a:p>
                  </a:txBody>
                  <a:tcPr marL="6927" marR="6927" marT="6927" marB="0" anchor="ctr"/>
                </a:tc>
                <a:tc>
                  <a:txBody>
                    <a:bodyPr/>
                    <a:lstStyle/>
                    <a:p>
                      <a:pPr algn="ctr" fontAlgn="ctr"/>
                      <a:r>
                        <a:rPr lang="en-US" sz="1200" b="0" i="0" u="none" strike="noStrike">
                          <a:solidFill>
                            <a:schemeClr val="tx2"/>
                          </a:solidFill>
                          <a:effectLst/>
                          <a:latin typeface="+mn-lt"/>
                        </a:rPr>
                        <a:t>1.40E-01</a:t>
                      </a:r>
                    </a:p>
                  </a:txBody>
                  <a:tcPr marL="6927" marR="6927" marT="6927" marB="0" anchor="ctr"/>
                </a:tc>
                <a:tc>
                  <a:txBody>
                    <a:bodyPr/>
                    <a:lstStyle/>
                    <a:p>
                      <a:pPr algn="ctr" fontAlgn="ctr"/>
                      <a:r>
                        <a:rPr lang="en-US" sz="1200" b="0" i="0" u="none" strike="noStrike" dirty="0">
                          <a:solidFill>
                            <a:schemeClr val="tx2"/>
                          </a:solidFill>
                          <a:effectLst/>
                          <a:latin typeface="+mn-lt"/>
                        </a:rPr>
                        <a:t>1.30E-01</a:t>
                      </a:r>
                    </a:p>
                  </a:txBody>
                  <a:tcPr marL="6927" marR="6927" marT="6927" marB="0" anchor="ctr"/>
                </a:tc>
                <a:extLst>
                  <a:ext uri="{0D108BD9-81ED-4DB2-BD59-A6C34878D82A}">
                    <a16:rowId xmlns:a16="http://schemas.microsoft.com/office/drawing/2014/main" val="3625243343"/>
                  </a:ext>
                </a:extLst>
              </a:tr>
              <a:tr h="125347">
                <a:tc>
                  <a:txBody>
                    <a:bodyPr/>
                    <a:lstStyle/>
                    <a:p>
                      <a:pPr algn="l" fontAlgn="ctr"/>
                      <a:r>
                        <a:rPr lang="en-US" sz="1200" b="0" i="0" u="none" strike="noStrike" dirty="0">
                          <a:solidFill>
                            <a:schemeClr val="bg1"/>
                          </a:solidFill>
                          <a:effectLst/>
                          <a:latin typeface="+mn-lt"/>
                        </a:rPr>
                        <a:t>V-F-SC</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2ˣ10</a:t>
                      </a:r>
                      <a:r>
                        <a:rPr lang="en-US" sz="1200" b="0" i="0" u="none" strike="noStrike" baseline="30000">
                          <a:solidFill>
                            <a:schemeClr val="tx2"/>
                          </a:solidFill>
                          <a:effectLst/>
                          <a:latin typeface="+mn-lt"/>
                        </a:rPr>
                        <a:t>-7</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dirty="0">
                          <a:solidFill>
                            <a:schemeClr val="tx2"/>
                          </a:solidFill>
                          <a:effectLst/>
                          <a:latin typeface="+mn-lt"/>
                        </a:rPr>
                        <a:t>1.25</a:t>
                      </a:r>
                    </a:p>
                  </a:txBody>
                  <a:tcPr marL="6927" marR="6927" marT="6927" marB="0" anchor="ctr"/>
                </a:tc>
                <a:tc>
                  <a:txBody>
                    <a:bodyPr/>
                    <a:lstStyle/>
                    <a:p>
                      <a:pPr algn="ctr" fontAlgn="ctr"/>
                      <a:r>
                        <a:rPr lang="en-US" sz="1200" b="0" i="0" u="none" strike="noStrike">
                          <a:solidFill>
                            <a:schemeClr val="tx2"/>
                          </a:solidFill>
                          <a:effectLst/>
                          <a:latin typeface="+mn-lt"/>
                        </a:rPr>
                        <a:t>3.2</a:t>
                      </a:r>
                    </a:p>
                  </a:txBody>
                  <a:tcPr marL="6927" marR="6927" marT="6927" marB="0" anchor="ctr"/>
                </a:tc>
                <a:tc>
                  <a:txBody>
                    <a:bodyPr/>
                    <a:lstStyle/>
                    <a:p>
                      <a:pPr algn="ctr" fontAlgn="ctr"/>
                      <a:r>
                        <a:rPr lang="en-US" sz="1200" b="0" i="0" u="none" strike="noStrike">
                          <a:solidFill>
                            <a:schemeClr val="tx2"/>
                          </a:solidFill>
                          <a:effectLst/>
                          <a:latin typeface="+mn-lt"/>
                        </a:rPr>
                        <a:t>1.20E-01</a:t>
                      </a:r>
                    </a:p>
                  </a:txBody>
                  <a:tcPr marL="6927" marR="6927" marT="6927" marB="0" anchor="ctr"/>
                </a:tc>
                <a:tc>
                  <a:txBody>
                    <a:bodyPr/>
                    <a:lstStyle/>
                    <a:p>
                      <a:pPr algn="ctr" fontAlgn="ctr"/>
                      <a:r>
                        <a:rPr lang="en-US" sz="1200" b="0" i="0" u="none" strike="noStrike" dirty="0">
                          <a:solidFill>
                            <a:schemeClr val="tx2"/>
                          </a:solidFill>
                          <a:effectLst/>
                          <a:latin typeface="+mn-lt"/>
                        </a:rPr>
                        <a:t>9.20E-02</a:t>
                      </a:r>
                    </a:p>
                  </a:txBody>
                  <a:tcPr marL="6927" marR="6927" marT="6927" marB="0" anchor="ctr"/>
                </a:tc>
                <a:extLst>
                  <a:ext uri="{0D108BD9-81ED-4DB2-BD59-A6C34878D82A}">
                    <a16:rowId xmlns:a16="http://schemas.microsoft.com/office/drawing/2014/main" val="2413995128"/>
                  </a:ext>
                </a:extLst>
              </a:tr>
              <a:tr h="125347">
                <a:tc>
                  <a:txBody>
                    <a:bodyPr/>
                    <a:lstStyle/>
                    <a:p>
                      <a:pPr algn="l" fontAlgn="ctr"/>
                      <a:r>
                        <a:rPr lang="en-US" sz="1200" b="0" i="0" u="none" strike="noStrike" dirty="0">
                          <a:solidFill>
                            <a:schemeClr val="bg1"/>
                          </a:solidFill>
                          <a:effectLst/>
                          <a:latin typeface="+mn-lt"/>
                        </a:rPr>
                        <a:t>V</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7.5</a:t>
                      </a:r>
                    </a:p>
                  </a:txBody>
                  <a:tcPr marL="6927" marR="6927" marT="6927" marB="0" anchor="ctr"/>
                </a:tc>
                <a:tc>
                  <a:txBody>
                    <a:bodyPr/>
                    <a:lstStyle/>
                    <a:p>
                      <a:pPr algn="ctr" fontAlgn="ctr"/>
                      <a:r>
                        <a:rPr lang="en-US" sz="1200" b="0" i="0" u="none" strike="noStrike">
                          <a:solidFill>
                            <a:schemeClr val="tx2"/>
                          </a:solidFill>
                          <a:effectLst/>
                          <a:latin typeface="+mn-lt"/>
                        </a:rPr>
                        <a:t>10</a:t>
                      </a:r>
                    </a:p>
                  </a:txBody>
                  <a:tcPr marL="6927" marR="6927" marT="6927" marB="0" anchor="ctr"/>
                </a:tc>
                <a:tc>
                  <a:txBody>
                    <a:bodyPr/>
                    <a:lstStyle/>
                    <a:p>
                      <a:pPr algn="ctr" fontAlgn="ctr"/>
                      <a:r>
                        <a:rPr lang="en-US" sz="1200" b="0" i="0" u="none" strike="noStrike">
                          <a:solidFill>
                            <a:schemeClr val="tx2"/>
                          </a:solidFill>
                          <a:effectLst/>
                          <a:latin typeface="+mn-lt"/>
                        </a:rPr>
                        <a:t>1.10E-03</a:t>
                      </a:r>
                    </a:p>
                  </a:txBody>
                  <a:tcPr marL="6927" marR="6927" marT="6927" marB="0" anchor="ctr"/>
                </a:tc>
                <a:tc>
                  <a:txBody>
                    <a:bodyPr/>
                    <a:lstStyle/>
                    <a:p>
                      <a:pPr algn="ctr" fontAlgn="ctr"/>
                      <a:r>
                        <a:rPr lang="en-US" sz="1200" b="0" i="0" u="none" strike="noStrike">
                          <a:solidFill>
                            <a:schemeClr val="tx2"/>
                          </a:solidFill>
                          <a:effectLst/>
                          <a:latin typeface="+mn-lt"/>
                        </a:rPr>
                        <a:t>6.40E-04</a:t>
                      </a:r>
                    </a:p>
                  </a:txBody>
                  <a:tcPr marL="6927" marR="6927" marT="6927" marB="0" anchor="ctr"/>
                </a:tc>
                <a:extLst>
                  <a:ext uri="{0D108BD9-81ED-4DB2-BD59-A6C34878D82A}">
                    <a16:rowId xmlns:a16="http://schemas.microsoft.com/office/drawing/2014/main" val="2829330328"/>
                  </a:ext>
                </a:extLst>
              </a:tr>
              <a:tr h="125347">
                <a:tc>
                  <a:txBody>
                    <a:bodyPr/>
                    <a:lstStyle/>
                    <a:p>
                      <a:pPr algn="l" fontAlgn="ctr"/>
                      <a:r>
                        <a:rPr lang="en-US" sz="1200" b="0" i="0" u="none" strike="noStrike" dirty="0">
                          <a:solidFill>
                            <a:schemeClr val="bg1"/>
                          </a:solidFill>
                          <a:effectLst/>
                          <a:latin typeface="+mn-lt"/>
                        </a:rPr>
                        <a:t>SGTR-O</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47</a:t>
                      </a:r>
                    </a:p>
                  </a:txBody>
                  <a:tcPr marL="6927" marR="6927" marT="6927" marB="0" anchor="ctr"/>
                </a:tc>
                <a:tc>
                  <a:txBody>
                    <a:bodyPr/>
                    <a:lstStyle/>
                    <a:p>
                      <a:pPr algn="ctr" fontAlgn="ctr"/>
                      <a:r>
                        <a:rPr lang="en-US" sz="1200" b="0" i="0" u="none" strike="noStrike" dirty="0">
                          <a:solidFill>
                            <a:schemeClr val="tx2"/>
                          </a:solidFill>
                          <a:effectLst/>
                          <a:latin typeface="+mn-lt"/>
                        </a:rPr>
                        <a:t>51</a:t>
                      </a:r>
                    </a:p>
                  </a:txBody>
                  <a:tcPr marL="6927" marR="6927" marT="6927" marB="0" anchor="ctr"/>
                </a:tc>
                <a:tc>
                  <a:txBody>
                    <a:bodyPr/>
                    <a:lstStyle/>
                    <a:p>
                      <a:pPr algn="ctr" fontAlgn="ctr"/>
                      <a:r>
                        <a:rPr lang="en-US" sz="1200" b="0" i="0" u="none" strike="noStrike">
                          <a:solidFill>
                            <a:schemeClr val="tx2"/>
                          </a:solidFill>
                          <a:effectLst/>
                          <a:latin typeface="+mn-lt"/>
                        </a:rPr>
                        <a:t>3.40E-01</a:t>
                      </a:r>
                    </a:p>
                  </a:txBody>
                  <a:tcPr marL="6927" marR="6927" marT="6927" marB="0" anchor="ctr"/>
                </a:tc>
                <a:tc>
                  <a:txBody>
                    <a:bodyPr/>
                    <a:lstStyle/>
                    <a:p>
                      <a:pPr algn="ctr" fontAlgn="ctr"/>
                      <a:r>
                        <a:rPr lang="en-US" sz="1200" b="0" i="0" u="none" strike="noStrike" dirty="0">
                          <a:solidFill>
                            <a:schemeClr val="tx2"/>
                          </a:solidFill>
                          <a:effectLst/>
                          <a:latin typeface="+mn-lt"/>
                        </a:rPr>
                        <a:t>2.50E-01</a:t>
                      </a:r>
                    </a:p>
                  </a:txBody>
                  <a:tcPr marL="6927" marR="6927" marT="6927" marB="0" anchor="ctr"/>
                </a:tc>
                <a:extLst>
                  <a:ext uri="{0D108BD9-81ED-4DB2-BD59-A6C34878D82A}">
                    <a16:rowId xmlns:a16="http://schemas.microsoft.com/office/drawing/2014/main" val="3342635064"/>
                  </a:ext>
                </a:extLst>
              </a:tr>
              <a:tr h="125347">
                <a:tc>
                  <a:txBody>
                    <a:bodyPr/>
                    <a:lstStyle/>
                    <a:p>
                      <a:pPr algn="l" fontAlgn="ctr"/>
                      <a:r>
                        <a:rPr lang="en-US" sz="1200" b="0" i="0" u="none" strike="noStrike" dirty="0">
                          <a:solidFill>
                            <a:schemeClr val="bg1"/>
                          </a:solidFill>
                          <a:effectLst/>
                          <a:latin typeface="+mn-lt"/>
                        </a:rPr>
                        <a:t>SGTR-O-SC</a:t>
                      </a:r>
                    </a:p>
                  </a:txBody>
                  <a:tcPr marL="6927" marR="6927" marT="6927" marB="0" anchor="ctr">
                    <a:solidFill>
                      <a:srgbClr val="0070C0"/>
                    </a:solidFill>
                  </a:tcPr>
                </a:tc>
                <a:tc>
                  <a:txBody>
                    <a:bodyPr/>
                    <a:lstStyle/>
                    <a:p>
                      <a:pPr algn="ctr" fontAlgn="ctr"/>
                      <a:r>
                        <a:rPr lang="en-US" sz="1200" b="0" i="0" u="none" strike="noStrike" dirty="0">
                          <a:solidFill>
                            <a:schemeClr val="tx2"/>
                          </a:solidFill>
                          <a:effectLst/>
                          <a:latin typeface="+mn-lt"/>
                        </a:rPr>
                        <a:t>2ˣ10</a:t>
                      </a:r>
                      <a:r>
                        <a:rPr lang="en-US" sz="1200" b="0" i="0" u="none" strike="noStrike" baseline="30000" dirty="0">
                          <a:solidFill>
                            <a:schemeClr val="tx2"/>
                          </a:solidFill>
                          <a:effectLst/>
                          <a:latin typeface="+mn-lt"/>
                        </a:rPr>
                        <a:t>-7</a:t>
                      </a:r>
                      <a:endParaRPr lang="en-US" sz="1200" b="0" i="0" u="none" strike="noStrike" dirty="0">
                        <a:solidFill>
                          <a:schemeClr val="tx2"/>
                        </a:solidFill>
                        <a:effectLst/>
                        <a:latin typeface="+mn-lt"/>
                      </a:endParaRPr>
                    </a:p>
                  </a:txBody>
                  <a:tcPr marL="6927" marR="6927" marT="6927" marB="0" anchor="ctr"/>
                </a:tc>
                <a:tc>
                  <a:txBody>
                    <a:bodyPr/>
                    <a:lstStyle/>
                    <a:p>
                      <a:pPr algn="ctr" fontAlgn="ctr"/>
                      <a:r>
                        <a:rPr lang="en-US" sz="1200" b="0" i="0" u="none" strike="noStrike" dirty="0">
                          <a:solidFill>
                            <a:schemeClr val="tx2"/>
                          </a:solidFill>
                          <a:effectLst/>
                          <a:latin typeface="+mn-lt"/>
                        </a:rPr>
                        <a:t>47</a:t>
                      </a:r>
                    </a:p>
                  </a:txBody>
                  <a:tcPr marL="6927" marR="6927" marT="6927" marB="0" anchor="ctr"/>
                </a:tc>
                <a:tc>
                  <a:txBody>
                    <a:bodyPr/>
                    <a:lstStyle/>
                    <a:p>
                      <a:pPr algn="ctr" fontAlgn="ctr"/>
                      <a:r>
                        <a:rPr lang="en-US" sz="1200" b="0" i="0" u="none" strike="noStrike">
                          <a:solidFill>
                            <a:schemeClr val="tx2"/>
                          </a:solidFill>
                          <a:effectLst/>
                          <a:latin typeface="+mn-lt"/>
                        </a:rPr>
                        <a:t>51</a:t>
                      </a:r>
                    </a:p>
                  </a:txBody>
                  <a:tcPr marL="6927" marR="6927" marT="6927" marB="0" anchor="ctr"/>
                </a:tc>
                <a:tc>
                  <a:txBody>
                    <a:bodyPr/>
                    <a:lstStyle/>
                    <a:p>
                      <a:pPr algn="ctr" fontAlgn="ctr"/>
                      <a:r>
                        <a:rPr lang="en-US" sz="1200" b="0" i="0" u="none" strike="noStrike">
                          <a:solidFill>
                            <a:schemeClr val="tx2"/>
                          </a:solidFill>
                          <a:effectLst/>
                          <a:latin typeface="+mn-lt"/>
                        </a:rPr>
                        <a:t>9.10E-03</a:t>
                      </a:r>
                    </a:p>
                  </a:txBody>
                  <a:tcPr marL="6927" marR="6927" marT="6927" marB="0" anchor="ctr"/>
                </a:tc>
                <a:tc>
                  <a:txBody>
                    <a:bodyPr/>
                    <a:lstStyle/>
                    <a:p>
                      <a:pPr algn="ctr" fontAlgn="ctr"/>
                      <a:r>
                        <a:rPr lang="en-US" sz="1200" b="0" i="0" u="none" strike="noStrike">
                          <a:solidFill>
                            <a:schemeClr val="tx2"/>
                          </a:solidFill>
                          <a:effectLst/>
                          <a:latin typeface="+mn-lt"/>
                        </a:rPr>
                        <a:t>1.00E-02</a:t>
                      </a:r>
                    </a:p>
                  </a:txBody>
                  <a:tcPr marL="6927" marR="6927" marT="6927" marB="0" anchor="ctr"/>
                </a:tc>
                <a:extLst>
                  <a:ext uri="{0D108BD9-81ED-4DB2-BD59-A6C34878D82A}">
                    <a16:rowId xmlns:a16="http://schemas.microsoft.com/office/drawing/2014/main" val="182747456"/>
                  </a:ext>
                </a:extLst>
              </a:tr>
              <a:tr h="125347">
                <a:tc>
                  <a:txBody>
                    <a:bodyPr/>
                    <a:lstStyle/>
                    <a:p>
                      <a:pPr algn="l" fontAlgn="ctr"/>
                      <a:r>
                        <a:rPr lang="en-US" sz="1200" b="0" i="0" u="none" strike="noStrike" dirty="0">
                          <a:solidFill>
                            <a:schemeClr val="bg1"/>
                          </a:solidFill>
                          <a:effectLst/>
                          <a:latin typeface="+mn-lt"/>
                        </a:rPr>
                        <a:t>SGTR-C</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47</a:t>
                      </a:r>
                    </a:p>
                  </a:txBody>
                  <a:tcPr marL="6927" marR="6927" marT="6927" marB="0" anchor="ctr"/>
                </a:tc>
                <a:tc>
                  <a:txBody>
                    <a:bodyPr/>
                    <a:lstStyle/>
                    <a:p>
                      <a:pPr algn="ctr" fontAlgn="ctr"/>
                      <a:r>
                        <a:rPr lang="en-US" sz="1200" b="0" i="0" u="none" strike="noStrike">
                          <a:solidFill>
                            <a:schemeClr val="tx2"/>
                          </a:solidFill>
                          <a:effectLst/>
                          <a:latin typeface="+mn-lt"/>
                        </a:rPr>
                        <a:t>52</a:t>
                      </a:r>
                    </a:p>
                  </a:txBody>
                  <a:tcPr marL="6927" marR="6927" marT="6927" marB="0" anchor="ctr"/>
                </a:tc>
                <a:tc>
                  <a:txBody>
                    <a:bodyPr/>
                    <a:lstStyle/>
                    <a:p>
                      <a:pPr algn="ctr" fontAlgn="ctr"/>
                      <a:r>
                        <a:rPr lang="en-US" sz="1200" b="0" i="0" u="none" strike="noStrike">
                          <a:solidFill>
                            <a:schemeClr val="tx2"/>
                          </a:solidFill>
                          <a:effectLst/>
                          <a:latin typeface="+mn-lt"/>
                        </a:rPr>
                        <a:t>1.20E-02</a:t>
                      </a:r>
                    </a:p>
                  </a:txBody>
                  <a:tcPr marL="6927" marR="6927" marT="6927" marB="0" anchor="ctr"/>
                </a:tc>
                <a:tc>
                  <a:txBody>
                    <a:bodyPr/>
                    <a:lstStyle/>
                    <a:p>
                      <a:pPr algn="ctr" fontAlgn="ctr"/>
                      <a:r>
                        <a:rPr lang="en-US" sz="1200" b="0" i="0" u="none" strike="noStrike">
                          <a:solidFill>
                            <a:schemeClr val="tx2"/>
                          </a:solidFill>
                          <a:effectLst/>
                          <a:latin typeface="+mn-lt"/>
                        </a:rPr>
                        <a:t>1.10E-02</a:t>
                      </a:r>
                    </a:p>
                  </a:txBody>
                  <a:tcPr marL="6927" marR="6927" marT="6927" marB="0" anchor="ctr"/>
                </a:tc>
                <a:extLst>
                  <a:ext uri="{0D108BD9-81ED-4DB2-BD59-A6C34878D82A}">
                    <a16:rowId xmlns:a16="http://schemas.microsoft.com/office/drawing/2014/main" val="1711525667"/>
                  </a:ext>
                </a:extLst>
              </a:tr>
              <a:tr h="125347">
                <a:tc>
                  <a:txBody>
                    <a:bodyPr/>
                    <a:lstStyle/>
                    <a:p>
                      <a:pPr algn="l" fontAlgn="ctr"/>
                      <a:r>
                        <a:rPr lang="en-US" sz="1200" b="0" i="0" u="none" strike="noStrike" dirty="0">
                          <a:solidFill>
                            <a:schemeClr val="bg1"/>
                          </a:solidFill>
                          <a:effectLst/>
                          <a:latin typeface="+mn-lt"/>
                        </a:rPr>
                        <a:t>ISGTR</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6ˣ10</a:t>
                      </a:r>
                      <a:r>
                        <a:rPr lang="en-US" sz="1200" b="0" i="0" u="none" strike="noStrike" baseline="30000">
                          <a:solidFill>
                            <a:schemeClr val="tx2"/>
                          </a:solidFill>
                          <a:effectLst/>
                          <a:latin typeface="+mn-lt"/>
                        </a:rPr>
                        <a:t>-7</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8</a:t>
                      </a:r>
                    </a:p>
                  </a:txBody>
                  <a:tcPr marL="6927" marR="6927" marT="6927" marB="0" anchor="ctr"/>
                </a:tc>
                <a:tc>
                  <a:txBody>
                    <a:bodyPr/>
                    <a:lstStyle/>
                    <a:p>
                      <a:pPr algn="ctr" fontAlgn="ctr"/>
                      <a:r>
                        <a:rPr lang="en-US" sz="1200" b="0" i="0" u="none" strike="noStrike">
                          <a:solidFill>
                            <a:schemeClr val="tx2"/>
                          </a:solidFill>
                          <a:effectLst/>
                          <a:latin typeface="+mn-lt"/>
                        </a:rPr>
                        <a:t>11</a:t>
                      </a:r>
                    </a:p>
                  </a:txBody>
                  <a:tcPr marL="6927" marR="6927" marT="6927" marB="0" anchor="ctr"/>
                </a:tc>
                <a:tc>
                  <a:txBody>
                    <a:bodyPr/>
                    <a:lstStyle/>
                    <a:p>
                      <a:pPr algn="ctr" fontAlgn="ctr"/>
                      <a:r>
                        <a:rPr lang="en-US" sz="1200" b="0" i="0" u="none" strike="noStrike">
                          <a:solidFill>
                            <a:schemeClr val="tx2"/>
                          </a:solidFill>
                          <a:effectLst/>
                          <a:latin typeface="+mn-lt"/>
                        </a:rPr>
                        <a:t>2.30E-01</a:t>
                      </a:r>
                    </a:p>
                  </a:txBody>
                  <a:tcPr marL="6927" marR="6927" marT="6927" marB="0" anchor="ctr"/>
                </a:tc>
                <a:tc>
                  <a:txBody>
                    <a:bodyPr/>
                    <a:lstStyle/>
                    <a:p>
                      <a:pPr algn="ctr" fontAlgn="ctr"/>
                      <a:r>
                        <a:rPr lang="en-US" sz="1200" b="0" i="0" u="none" strike="noStrike" dirty="0">
                          <a:solidFill>
                            <a:schemeClr val="tx2"/>
                          </a:solidFill>
                          <a:effectLst/>
                          <a:latin typeface="+mn-lt"/>
                        </a:rPr>
                        <a:t>9.20E-02</a:t>
                      </a:r>
                    </a:p>
                  </a:txBody>
                  <a:tcPr marL="6927" marR="6927" marT="6927" marB="0" anchor="ctr"/>
                </a:tc>
                <a:extLst>
                  <a:ext uri="{0D108BD9-81ED-4DB2-BD59-A6C34878D82A}">
                    <a16:rowId xmlns:a16="http://schemas.microsoft.com/office/drawing/2014/main" val="597819900"/>
                  </a:ext>
                </a:extLst>
              </a:tr>
              <a:tr h="125347">
                <a:tc>
                  <a:txBody>
                    <a:bodyPr/>
                    <a:lstStyle/>
                    <a:p>
                      <a:pPr algn="l" fontAlgn="ctr"/>
                      <a:r>
                        <a:rPr lang="en-US" sz="1200" b="0" i="0" u="none" strike="noStrike">
                          <a:solidFill>
                            <a:schemeClr val="bg1"/>
                          </a:solidFill>
                          <a:effectLst/>
                          <a:latin typeface="+mn-lt"/>
                        </a:rPr>
                        <a:t>CIF</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3</a:t>
                      </a:r>
                    </a:p>
                  </a:txBody>
                  <a:tcPr marL="6927" marR="6927" marT="6927" marB="0" anchor="ctr"/>
                </a:tc>
                <a:tc>
                  <a:txBody>
                    <a:bodyPr/>
                    <a:lstStyle/>
                    <a:p>
                      <a:pPr algn="ctr" fontAlgn="ctr"/>
                      <a:r>
                        <a:rPr lang="en-US" sz="1200" b="0" i="0" u="none" strike="noStrike">
                          <a:solidFill>
                            <a:schemeClr val="tx2"/>
                          </a:solidFill>
                          <a:effectLst/>
                          <a:latin typeface="+mn-lt"/>
                        </a:rPr>
                        <a:t>21</a:t>
                      </a:r>
                    </a:p>
                  </a:txBody>
                  <a:tcPr marL="6927" marR="6927" marT="6927" marB="0" anchor="ctr"/>
                </a:tc>
                <a:tc>
                  <a:txBody>
                    <a:bodyPr/>
                    <a:lstStyle/>
                    <a:p>
                      <a:pPr algn="ctr" fontAlgn="ctr"/>
                      <a:r>
                        <a:rPr lang="en-US" sz="1200" b="0" i="0" u="none" strike="noStrike">
                          <a:solidFill>
                            <a:schemeClr val="tx2"/>
                          </a:solidFill>
                          <a:effectLst/>
                          <a:latin typeface="+mn-lt"/>
                        </a:rPr>
                        <a:t>4.20E-02</a:t>
                      </a:r>
                    </a:p>
                  </a:txBody>
                  <a:tcPr marL="6927" marR="6927" marT="6927" marB="0" anchor="ctr"/>
                </a:tc>
                <a:tc>
                  <a:txBody>
                    <a:bodyPr/>
                    <a:lstStyle/>
                    <a:p>
                      <a:pPr algn="ctr" fontAlgn="ctr"/>
                      <a:r>
                        <a:rPr lang="en-US" sz="1200" b="0" i="0" u="none" strike="noStrike">
                          <a:solidFill>
                            <a:schemeClr val="tx2"/>
                          </a:solidFill>
                          <a:effectLst/>
                          <a:latin typeface="+mn-lt"/>
                        </a:rPr>
                        <a:t>3.40E-02</a:t>
                      </a:r>
                    </a:p>
                  </a:txBody>
                  <a:tcPr marL="6927" marR="6927" marT="6927" marB="0" anchor="ctr"/>
                </a:tc>
                <a:extLst>
                  <a:ext uri="{0D108BD9-81ED-4DB2-BD59-A6C34878D82A}">
                    <a16:rowId xmlns:a16="http://schemas.microsoft.com/office/drawing/2014/main" val="3685583917"/>
                  </a:ext>
                </a:extLst>
              </a:tr>
              <a:tr h="125347">
                <a:tc>
                  <a:txBody>
                    <a:bodyPr/>
                    <a:lstStyle/>
                    <a:p>
                      <a:pPr algn="l" fontAlgn="ctr"/>
                      <a:r>
                        <a:rPr lang="en-US" sz="1200" b="0" i="0" u="none" strike="noStrike" dirty="0">
                          <a:solidFill>
                            <a:schemeClr val="bg1"/>
                          </a:solidFill>
                          <a:effectLst/>
                          <a:latin typeface="+mn-lt"/>
                        </a:rPr>
                        <a:t>CIF-SC</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3</a:t>
                      </a:r>
                    </a:p>
                  </a:txBody>
                  <a:tcPr marL="6927" marR="6927" marT="6927" marB="0" anchor="ctr"/>
                </a:tc>
                <a:tc>
                  <a:txBody>
                    <a:bodyPr/>
                    <a:lstStyle/>
                    <a:p>
                      <a:pPr algn="ctr" fontAlgn="ctr"/>
                      <a:r>
                        <a:rPr lang="en-US" sz="1200" b="0" i="0" u="none" strike="noStrike" dirty="0">
                          <a:solidFill>
                            <a:schemeClr val="tx2"/>
                          </a:solidFill>
                          <a:effectLst/>
                          <a:latin typeface="+mn-lt"/>
                        </a:rPr>
                        <a:t>18</a:t>
                      </a:r>
                    </a:p>
                  </a:txBody>
                  <a:tcPr marL="6927" marR="6927" marT="6927" marB="0" anchor="ctr"/>
                </a:tc>
                <a:tc>
                  <a:txBody>
                    <a:bodyPr/>
                    <a:lstStyle/>
                    <a:p>
                      <a:pPr algn="ctr" fontAlgn="ctr"/>
                      <a:r>
                        <a:rPr lang="en-US" sz="1200" b="0" i="0" u="none" strike="noStrike">
                          <a:solidFill>
                            <a:schemeClr val="tx2"/>
                          </a:solidFill>
                          <a:effectLst/>
                          <a:latin typeface="+mn-lt"/>
                        </a:rPr>
                        <a:t>3.30E-02</a:t>
                      </a:r>
                    </a:p>
                  </a:txBody>
                  <a:tcPr marL="6927" marR="6927" marT="6927" marB="0" anchor="ctr"/>
                </a:tc>
                <a:tc>
                  <a:txBody>
                    <a:bodyPr/>
                    <a:lstStyle/>
                    <a:p>
                      <a:pPr algn="ctr" fontAlgn="ctr"/>
                      <a:r>
                        <a:rPr lang="en-US" sz="1200" b="0" i="0" u="none" strike="noStrike" dirty="0">
                          <a:solidFill>
                            <a:schemeClr val="tx2"/>
                          </a:solidFill>
                          <a:effectLst/>
                          <a:latin typeface="+mn-lt"/>
                        </a:rPr>
                        <a:t>2.50E-02</a:t>
                      </a:r>
                    </a:p>
                  </a:txBody>
                  <a:tcPr marL="6927" marR="6927" marT="6927" marB="0" anchor="ctr"/>
                </a:tc>
                <a:extLst>
                  <a:ext uri="{0D108BD9-81ED-4DB2-BD59-A6C34878D82A}">
                    <a16:rowId xmlns:a16="http://schemas.microsoft.com/office/drawing/2014/main" val="264971046"/>
                  </a:ext>
                </a:extLst>
              </a:tr>
              <a:tr h="125347">
                <a:tc>
                  <a:txBody>
                    <a:bodyPr/>
                    <a:lstStyle/>
                    <a:p>
                      <a:pPr algn="l" fontAlgn="ctr"/>
                      <a:r>
                        <a:rPr lang="en-US" sz="1200" b="0" i="0" u="none" strike="noStrike">
                          <a:solidFill>
                            <a:schemeClr val="bg1"/>
                          </a:solidFill>
                          <a:effectLst/>
                          <a:latin typeface="+mn-lt"/>
                        </a:rPr>
                        <a:t>ECF</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&lt;7ˣ10</a:t>
                      </a:r>
                      <a:r>
                        <a:rPr lang="en-US" sz="1200" b="0" i="0" u="none" strike="noStrike" baseline="30000">
                          <a:solidFill>
                            <a:schemeClr val="tx2"/>
                          </a:solidFill>
                          <a:effectLst/>
                          <a:latin typeface="+mn-lt"/>
                        </a:rPr>
                        <a:t>-8</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8</a:t>
                      </a:r>
                    </a:p>
                  </a:txBody>
                  <a:tcPr marL="6927" marR="6927" marT="6927" marB="0" anchor="ctr"/>
                </a:tc>
                <a:tc>
                  <a:txBody>
                    <a:bodyPr/>
                    <a:lstStyle/>
                    <a:p>
                      <a:pPr algn="ctr" fontAlgn="ctr"/>
                      <a:r>
                        <a:rPr lang="en-US" sz="1200" b="0" i="0" u="none" strike="noStrike">
                          <a:solidFill>
                            <a:schemeClr val="tx2"/>
                          </a:solidFill>
                          <a:effectLst/>
                          <a:latin typeface="+mn-lt"/>
                        </a:rPr>
                        <a:t>22</a:t>
                      </a:r>
                    </a:p>
                  </a:txBody>
                  <a:tcPr marL="6927" marR="6927" marT="6927" marB="0" anchor="ctr"/>
                </a:tc>
                <a:tc>
                  <a:txBody>
                    <a:bodyPr/>
                    <a:lstStyle/>
                    <a:p>
                      <a:pPr algn="ctr" fontAlgn="ctr"/>
                      <a:r>
                        <a:rPr lang="en-US" sz="1200" b="0" i="0" u="none" strike="noStrike">
                          <a:solidFill>
                            <a:schemeClr val="tx2"/>
                          </a:solidFill>
                          <a:effectLst/>
                          <a:latin typeface="+mn-lt"/>
                        </a:rPr>
                        <a:t>1.50E-01</a:t>
                      </a:r>
                    </a:p>
                  </a:txBody>
                  <a:tcPr marL="6927" marR="6927" marT="6927" marB="0" anchor="ctr"/>
                </a:tc>
                <a:tc>
                  <a:txBody>
                    <a:bodyPr/>
                    <a:lstStyle/>
                    <a:p>
                      <a:pPr algn="ctr" fontAlgn="ctr"/>
                      <a:r>
                        <a:rPr lang="en-US" sz="1200" b="0" i="0" u="none" strike="noStrike" dirty="0">
                          <a:solidFill>
                            <a:schemeClr val="tx2"/>
                          </a:solidFill>
                          <a:effectLst/>
                          <a:latin typeface="+mn-lt"/>
                        </a:rPr>
                        <a:t>1.60E-01</a:t>
                      </a:r>
                    </a:p>
                  </a:txBody>
                  <a:tcPr marL="6927" marR="6927" marT="6927" marB="0" anchor="ctr"/>
                </a:tc>
                <a:extLst>
                  <a:ext uri="{0D108BD9-81ED-4DB2-BD59-A6C34878D82A}">
                    <a16:rowId xmlns:a16="http://schemas.microsoft.com/office/drawing/2014/main" val="1293896148"/>
                  </a:ext>
                </a:extLst>
              </a:tr>
              <a:tr h="125347">
                <a:tc>
                  <a:txBody>
                    <a:bodyPr/>
                    <a:lstStyle/>
                    <a:p>
                      <a:pPr algn="l" fontAlgn="ctr"/>
                      <a:r>
                        <a:rPr lang="en-US" sz="1200" b="0" i="0" u="none" strike="noStrike" dirty="0">
                          <a:solidFill>
                            <a:schemeClr val="bg1"/>
                          </a:solidFill>
                          <a:effectLst/>
                          <a:latin typeface="+mn-lt"/>
                        </a:rPr>
                        <a:t>LCF</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2.9ˣ10</a:t>
                      </a:r>
                      <a:r>
                        <a:rPr lang="en-US" sz="1200" b="0" i="0" u="none" strike="noStrike" baseline="30000">
                          <a:solidFill>
                            <a:schemeClr val="tx2"/>
                          </a:solidFill>
                          <a:effectLst/>
                          <a:latin typeface="+mn-lt"/>
                        </a:rPr>
                        <a:t>-5</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3</a:t>
                      </a:r>
                    </a:p>
                  </a:txBody>
                  <a:tcPr marL="6927" marR="6927" marT="6927" marB="0" anchor="ctr"/>
                </a:tc>
                <a:tc>
                  <a:txBody>
                    <a:bodyPr/>
                    <a:lstStyle/>
                    <a:p>
                      <a:pPr algn="ctr" fontAlgn="ctr"/>
                      <a:r>
                        <a:rPr lang="en-US" sz="1200" b="0" i="0" u="none" strike="noStrike">
                          <a:solidFill>
                            <a:schemeClr val="tx2"/>
                          </a:solidFill>
                          <a:effectLst/>
                          <a:latin typeface="+mn-lt"/>
                        </a:rPr>
                        <a:t>55</a:t>
                      </a:r>
                    </a:p>
                  </a:txBody>
                  <a:tcPr marL="6927" marR="6927" marT="6927" marB="0" anchor="ctr"/>
                </a:tc>
                <a:tc>
                  <a:txBody>
                    <a:bodyPr/>
                    <a:lstStyle/>
                    <a:p>
                      <a:pPr algn="ctr" fontAlgn="ctr"/>
                      <a:r>
                        <a:rPr lang="en-US" sz="1200" b="0" i="0" u="none" strike="noStrike">
                          <a:solidFill>
                            <a:schemeClr val="tx2"/>
                          </a:solidFill>
                          <a:effectLst/>
                          <a:latin typeface="+mn-lt"/>
                        </a:rPr>
                        <a:t>1.20E-02</a:t>
                      </a:r>
                    </a:p>
                  </a:txBody>
                  <a:tcPr marL="6927" marR="6927" marT="6927" marB="0" anchor="ctr"/>
                </a:tc>
                <a:tc>
                  <a:txBody>
                    <a:bodyPr/>
                    <a:lstStyle/>
                    <a:p>
                      <a:pPr algn="ctr" fontAlgn="ctr"/>
                      <a:r>
                        <a:rPr lang="en-US" sz="1200" b="0" i="0" u="none" strike="noStrike">
                          <a:solidFill>
                            <a:schemeClr val="tx2"/>
                          </a:solidFill>
                          <a:effectLst/>
                          <a:latin typeface="+mn-lt"/>
                        </a:rPr>
                        <a:t>9.90E-03</a:t>
                      </a:r>
                    </a:p>
                  </a:txBody>
                  <a:tcPr marL="6927" marR="6927" marT="6927" marB="0" anchor="ctr"/>
                </a:tc>
                <a:extLst>
                  <a:ext uri="{0D108BD9-81ED-4DB2-BD59-A6C34878D82A}">
                    <a16:rowId xmlns:a16="http://schemas.microsoft.com/office/drawing/2014/main" val="3154569358"/>
                  </a:ext>
                </a:extLst>
              </a:tr>
              <a:tr h="125347">
                <a:tc>
                  <a:txBody>
                    <a:bodyPr/>
                    <a:lstStyle/>
                    <a:p>
                      <a:pPr algn="l" fontAlgn="ctr"/>
                      <a:r>
                        <a:rPr lang="en-US" sz="1200" b="0" i="0" u="none" strike="noStrike" dirty="0">
                          <a:solidFill>
                            <a:schemeClr val="bg1"/>
                          </a:solidFill>
                          <a:effectLst/>
                          <a:latin typeface="+mn-lt"/>
                        </a:rPr>
                        <a:t>LCF-SC</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3ˣ10</a:t>
                      </a:r>
                      <a:r>
                        <a:rPr lang="en-US" sz="1200" b="0" i="0" u="none" strike="noStrike" baseline="30000">
                          <a:solidFill>
                            <a:schemeClr val="tx2"/>
                          </a:solidFill>
                          <a:effectLst/>
                          <a:latin typeface="+mn-lt"/>
                        </a:rPr>
                        <a:t>-6</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8</a:t>
                      </a:r>
                    </a:p>
                  </a:txBody>
                  <a:tcPr marL="6927" marR="6927" marT="6927" marB="0" anchor="ctr"/>
                </a:tc>
                <a:tc>
                  <a:txBody>
                    <a:bodyPr/>
                    <a:lstStyle/>
                    <a:p>
                      <a:pPr algn="ctr" fontAlgn="ctr"/>
                      <a:r>
                        <a:rPr lang="en-US" sz="1200" b="0" i="0" u="none" strike="noStrike">
                          <a:solidFill>
                            <a:schemeClr val="tx2"/>
                          </a:solidFill>
                          <a:effectLst/>
                          <a:latin typeface="+mn-lt"/>
                        </a:rPr>
                        <a:t>128</a:t>
                      </a:r>
                    </a:p>
                  </a:txBody>
                  <a:tcPr marL="6927" marR="6927" marT="6927" marB="0" anchor="ctr"/>
                </a:tc>
                <a:tc>
                  <a:txBody>
                    <a:bodyPr/>
                    <a:lstStyle/>
                    <a:p>
                      <a:pPr algn="ctr" fontAlgn="ctr"/>
                      <a:r>
                        <a:rPr lang="en-US" sz="1200" b="0" i="0" u="none" strike="noStrike">
                          <a:solidFill>
                            <a:schemeClr val="tx2"/>
                          </a:solidFill>
                          <a:effectLst/>
                          <a:latin typeface="+mn-lt"/>
                        </a:rPr>
                        <a:t>6.00E-04</a:t>
                      </a:r>
                    </a:p>
                  </a:txBody>
                  <a:tcPr marL="6927" marR="6927" marT="6927" marB="0" anchor="ctr"/>
                </a:tc>
                <a:tc>
                  <a:txBody>
                    <a:bodyPr/>
                    <a:lstStyle/>
                    <a:p>
                      <a:pPr algn="ctr" fontAlgn="ctr"/>
                      <a:r>
                        <a:rPr lang="en-US" sz="1200" b="0" i="0" u="none" strike="noStrike" dirty="0">
                          <a:solidFill>
                            <a:schemeClr val="tx2"/>
                          </a:solidFill>
                          <a:effectLst/>
                          <a:latin typeface="+mn-lt"/>
                        </a:rPr>
                        <a:t>1.70E-03</a:t>
                      </a:r>
                    </a:p>
                  </a:txBody>
                  <a:tcPr marL="6927" marR="6927" marT="6927" marB="0" anchor="ctr"/>
                </a:tc>
                <a:extLst>
                  <a:ext uri="{0D108BD9-81ED-4DB2-BD59-A6C34878D82A}">
                    <a16:rowId xmlns:a16="http://schemas.microsoft.com/office/drawing/2014/main" val="2702088967"/>
                  </a:ext>
                </a:extLst>
              </a:tr>
              <a:tr h="125347">
                <a:tc>
                  <a:txBody>
                    <a:bodyPr/>
                    <a:lstStyle/>
                    <a:p>
                      <a:pPr algn="l" fontAlgn="ctr"/>
                      <a:r>
                        <a:rPr lang="en-US" sz="1200" b="0" i="0" u="none" strike="noStrike" dirty="0">
                          <a:solidFill>
                            <a:schemeClr val="bg1"/>
                          </a:solidFill>
                          <a:effectLst/>
                          <a:latin typeface="+mn-lt"/>
                        </a:rPr>
                        <a:t>ICF-BURN</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9ˣ10</a:t>
                      </a:r>
                      <a:r>
                        <a:rPr lang="en-US" sz="1200" b="0" i="0" u="none" strike="noStrike" baseline="30000">
                          <a:solidFill>
                            <a:schemeClr val="tx2"/>
                          </a:solidFill>
                          <a:effectLst/>
                          <a:latin typeface="+mn-lt"/>
                        </a:rPr>
                        <a:t>-6</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3</a:t>
                      </a:r>
                    </a:p>
                  </a:txBody>
                  <a:tcPr marL="6927" marR="6927" marT="6927" marB="0" anchor="ctr"/>
                </a:tc>
                <a:tc>
                  <a:txBody>
                    <a:bodyPr/>
                    <a:lstStyle/>
                    <a:p>
                      <a:pPr algn="ctr" fontAlgn="ctr"/>
                      <a:r>
                        <a:rPr lang="en-US" sz="1200" b="0" i="0" u="none" strike="noStrike">
                          <a:solidFill>
                            <a:schemeClr val="tx2"/>
                          </a:solidFill>
                          <a:effectLst/>
                          <a:latin typeface="+mn-lt"/>
                        </a:rPr>
                        <a:t>28</a:t>
                      </a:r>
                    </a:p>
                  </a:txBody>
                  <a:tcPr marL="6927" marR="6927" marT="6927" marB="0" anchor="ctr"/>
                </a:tc>
                <a:tc>
                  <a:txBody>
                    <a:bodyPr/>
                    <a:lstStyle/>
                    <a:p>
                      <a:pPr algn="ctr" fontAlgn="ctr"/>
                      <a:r>
                        <a:rPr lang="en-US" sz="1200" b="0" i="0" u="none" strike="noStrike">
                          <a:solidFill>
                            <a:schemeClr val="tx2"/>
                          </a:solidFill>
                          <a:effectLst/>
                          <a:latin typeface="+mn-lt"/>
                        </a:rPr>
                        <a:t>4.30E-02</a:t>
                      </a:r>
                    </a:p>
                  </a:txBody>
                  <a:tcPr marL="6927" marR="6927" marT="6927" marB="0" anchor="ctr"/>
                </a:tc>
                <a:tc>
                  <a:txBody>
                    <a:bodyPr/>
                    <a:lstStyle/>
                    <a:p>
                      <a:pPr algn="ctr" fontAlgn="ctr"/>
                      <a:r>
                        <a:rPr lang="en-US" sz="1200" b="0" i="0" u="none" strike="noStrike" dirty="0">
                          <a:solidFill>
                            <a:schemeClr val="tx2"/>
                          </a:solidFill>
                          <a:effectLst/>
                          <a:latin typeface="+mn-lt"/>
                        </a:rPr>
                        <a:t>3.20E-02</a:t>
                      </a:r>
                    </a:p>
                  </a:txBody>
                  <a:tcPr marL="6927" marR="6927" marT="6927" marB="0" anchor="ctr"/>
                </a:tc>
                <a:extLst>
                  <a:ext uri="{0D108BD9-81ED-4DB2-BD59-A6C34878D82A}">
                    <a16:rowId xmlns:a16="http://schemas.microsoft.com/office/drawing/2014/main" val="903470605"/>
                  </a:ext>
                </a:extLst>
              </a:tr>
              <a:tr h="125347">
                <a:tc>
                  <a:txBody>
                    <a:bodyPr/>
                    <a:lstStyle/>
                    <a:p>
                      <a:pPr algn="l" fontAlgn="ctr"/>
                      <a:r>
                        <a:rPr lang="en-US" sz="1200" b="0" i="0" u="none" strike="noStrike" dirty="0">
                          <a:solidFill>
                            <a:schemeClr val="bg1"/>
                          </a:solidFill>
                          <a:effectLst/>
                          <a:latin typeface="+mn-lt"/>
                        </a:rPr>
                        <a:t>ICF-BURN-SC</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2ˣ10</a:t>
                      </a:r>
                      <a:r>
                        <a:rPr lang="en-US" sz="1200" b="0" i="0" u="none" strike="noStrike" baseline="30000">
                          <a:solidFill>
                            <a:schemeClr val="tx2"/>
                          </a:solidFill>
                          <a:effectLst/>
                          <a:latin typeface="+mn-lt"/>
                        </a:rPr>
                        <a:t>-6</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3</a:t>
                      </a:r>
                    </a:p>
                  </a:txBody>
                  <a:tcPr marL="6927" marR="6927" marT="6927" marB="0" anchor="ctr"/>
                </a:tc>
                <a:tc>
                  <a:txBody>
                    <a:bodyPr/>
                    <a:lstStyle/>
                    <a:p>
                      <a:pPr algn="ctr" fontAlgn="ctr"/>
                      <a:r>
                        <a:rPr lang="en-US" sz="1200" b="0" i="0" u="none" strike="noStrike">
                          <a:solidFill>
                            <a:schemeClr val="tx2"/>
                          </a:solidFill>
                          <a:effectLst/>
                          <a:latin typeface="+mn-lt"/>
                        </a:rPr>
                        <a:t>28</a:t>
                      </a:r>
                    </a:p>
                  </a:txBody>
                  <a:tcPr marL="6927" marR="6927" marT="6927" marB="0" anchor="ctr"/>
                </a:tc>
                <a:tc>
                  <a:txBody>
                    <a:bodyPr/>
                    <a:lstStyle/>
                    <a:p>
                      <a:pPr algn="ctr" fontAlgn="ctr"/>
                      <a:r>
                        <a:rPr lang="en-US" sz="1200" b="0" i="0" u="none" strike="noStrike">
                          <a:solidFill>
                            <a:schemeClr val="tx2"/>
                          </a:solidFill>
                          <a:effectLst/>
                          <a:latin typeface="+mn-lt"/>
                        </a:rPr>
                        <a:t>6.90E-05</a:t>
                      </a:r>
                    </a:p>
                  </a:txBody>
                  <a:tcPr marL="6927" marR="6927" marT="6927" marB="0" anchor="ctr"/>
                </a:tc>
                <a:tc>
                  <a:txBody>
                    <a:bodyPr/>
                    <a:lstStyle/>
                    <a:p>
                      <a:pPr algn="ctr" fontAlgn="ctr"/>
                      <a:r>
                        <a:rPr lang="en-US" sz="1200" b="0" i="0" u="none" strike="noStrike" dirty="0">
                          <a:solidFill>
                            <a:schemeClr val="tx2"/>
                          </a:solidFill>
                          <a:effectLst/>
                          <a:latin typeface="+mn-lt"/>
                        </a:rPr>
                        <a:t>5.90E-05</a:t>
                      </a:r>
                    </a:p>
                  </a:txBody>
                  <a:tcPr marL="6927" marR="6927" marT="6927" marB="0" anchor="ctr"/>
                </a:tc>
                <a:extLst>
                  <a:ext uri="{0D108BD9-81ED-4DB2-BD59-A6C34878D82A}">
                    <a16:rowId xmlns:a16="http://schemas.microsoft.com/office/drawing/2014/main" val="2375928030"/>
                  </a:ext>
                </a:extLst>
              </a:tr>
              <a:tr h="125347">
                <a:tc>
                  <a:txBody>
                    <a:bodyPr/>
                    <a:lstStyle/>
                    <a:p>
                      <a:pPr algn="l" fontAlgn="ctr"/>
                      <a:r>
                        <a:rPr lang="en-US" sz="1200" b="0" i="0" u="none" strike="noStrike" dirty="0">
                          <a:solidFill>
                            <a:schemeClr val="bg1"/>
                          </a:solidFill>
                          <a:effectLst/>
                          <a:latin typeface="+mn-lt"/>
                        </a:rPr>
                        <a:t>BMT</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8ˣ10</a:t>
                      </a:r>
                      <a:r>
                        <a:rPr lang="en-US" sz="1200" b="0" i="0" u="none" strike="noStrike" baseline="30000">
                          <a:solidFill>
                            <a:schemeClr val="tx2"/>
                          </a:solidFill>
                          <a:effectLst/>
                          <a:latin typeface="+mn-lt"/>
                        </a:rPr>
                        <a:t>-7</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13</a:t>
                      </a:r>
                    </a:p>
                  </a:txBody>
                  <a:tcPr marL="6927" marR="6927" marT="6927" marB="0" anchor="ctr"/>
                </a:tc>
                <a:tc>
                  <a:txBody>
                    <a:bodyPr/>
                    <a:lstStyle/>
                    <a:p>
                      <a:pPr algn="ctr" fontAlgn="ctr"/>
                      <a:r>
                        <a:rPr lang="en-US" sz="1200" b="0" i="0" u="none" strike="noStrike">
                          <a:solidFill>
                            <a:schemeClr val="tx2"/>
                          </a:solidFill>
                          <a:effectLst/>
                          <a:latin typeface="+mn-lt"/>
                        </a:rPr>
                        <a:t>Never</a:t>
                      </a:r>
                    </a:p>
                  </a:txBody>
                  <a:tcPr marL="6927" marR="6927" marT="6927" marB="0" anchor="ctr"/>
                </a:tc>
                <a:tc>
                  <a:txBody>
                    <a:bodyPr/>
                    <a:lstStyle/>
                    <a:p>
                      <a:pPr algn="ctr" fontAlgn="ctr"/>
                      <a:r>
                        <a:rPr lang="en-US" sz="1200" b="0" i="0" u="none" strike="noStrike">
                          <a:solidFill>
                            <a:schemeClr val="tx2"/>
                          </a:solidFill>
                          <a:effectLst/>
                          <a:latin typeface="+mn-lt"/>
                        </a:rPr>
                        <a:t>6.40E-05</a:t>
                      </a:r>
                    </a:p>
                  </a:txBody>
                  <a:tcPr marL="6927" marR="6927" marT="6927" marB="0" anchor="ctr"/>
                </a:tc>
                <a:tc>
                  <a:txBody>
                    <a:bodyPr/>
                    <a:lstStyle/>
                    <a:p>
                      <a:pPr algn="ctr" fontAlgn="ctr"/>
                      <a:r>
                        <a:rPr lang="en-US" sz="1200" b="0" i="0" u="none" strike="noStrike" dirty="0">
                          <a:solidFill>
                            <a:schemeClr val="tx2"/>
                          </a:solidFill>
                          <a:effectLst/>
                          <a:latin typeface="+mn-lt"/>
                        </a:rPr>
                        <a:t>5.40E-05</a:t>
                      </a:r>
                    </a:p>
                  </a:txBody>
                  <a:tcPr marL="6927" marR="6927" marT="6927" marB="0" anchor="ctr"/>
                </a:tc>
                <a:extLst>
                  <a:ext uri="{0D108BD9-81ED-4DB2-BD59-A6C34878D82A}">
                    <a16:rowId xmlns:a16="http://schemas.microsoft.com/office/drawing/2014/main" val="2877903925"/>
                  </a:ext>
                </a:extLst>
              </a:tr>
              <a:tr h="125347">
                <a:tc>
                  <a:txBody>
                    <a:bodyPr/>
                    <a:lstStyle/>
                    <a:p>
                      <a:pPr algn="l" fontAlgn="ctr"/>
                      <a:r>
                        <a:rPr lang="en-US" sz="1200" b="0" i="0" u="none" strike="noStrike" dirty="0">
                          <a:solidFill>
                            <a:schemeClr val="bg1"/>
                          </a:solidFill>
                          <a:effectLst/>
                          <a:latin typeface="+mn-lt"/>
                        </a:rPr>
                        <a:t>NOCF</a:t>
                      </a:r>
                    </a:p>
                  </a:txBody>
                  <a:tcPr marL="6927" marR="6927" marT="6927" marB="0" anchor="ctr">
                    <a:solidFill>
                      <a:srgbClr val="0070C0"/>
                    </a:solidFill>
                  </a:tcPr>
                </a:tc>
                <a:tc>
                  <a:txBody>
                    <a:bodyPr/>
                    <a:lstStyle/>
                    <a:p>
                      <a:pPr algn="ctr" fontAlgn="ctr"/>
                      <a:r>
                        <a:rPr lang="en-US" sz="1200" b="0" i="0" u="none" strike="noStrike">
                          <a:solidFill>
                            <a:schemeClr val="tx2"/>
                          </a:solidFill>
                          <a:effectLst/>
                          <a:latin typeface="+mn-lt"/>
                        </a:rPr>
                        <a:t>2.4ˣ10</a:t>
                      </a:r>
                      <a:r>
                        <a:rPr lang="en-US" sz="1200" b="0" i="0" u="none" strike="noStrike" baseline="30000">
                          <a:solidFill>
                            <a:schemeClr val="tx2"/>
                          </a:solidFill>
                          <a:effectLst/>
                          <a:latin typeface="+mn-lt"/>
                        </a:rPr>
                        <a:t>-5</a:t>
                      </a:r>
                      <a:endParaRPr lang="en-US" sz="1200" b="0" i="0" u="none" strike="noStrike">
                        <a:solidFill>
                          <a:schemeClr val="tx2"/>
                        </a:solidFill>
                        <a:effectLst/>
                        <a:latin typeface="+mn-lt"/>
                      </a:endParaRPr>
                    </a:p>
                  </a:txBody>
                  <a:tcPr marL="6927" marR="6927" marT="6927" marB="0" anchor="ctr"/>
                </a:tc>
                <a:tc>
                  <a:txBody>
                    <a:bodyPr/>
                    <a:lstStyle/>
                    <a:p>
                      <a:pPr algn="ctr" fontAlgn="ctr"/>
                      <a:r>
                        <a:rPr lang="en-US" sz="1200" b="0" i="0" u="none" strike="noStrike">
                          <a:solidFill>
                            <a:schemeClr val="tx2"/>
                          </a:solidFill>
                          <a:effectLst/>
                          <a:latin typeface="+mn-lt"/>
                        </a:rPr>
                        <a:t>8</a:t>
                      </a:r>
                    </a:p>
                  </a:txBody>
                  <a:tcPr marL="6927" marR="6927" marT="6927" marB="0" anchor="ctr"/>
                </a:tc>
                <a:tc>
                  <a:txBody>
                    <a:bodyPr/>
                    <a:lstStyle/>
                    <a:p>
                      <a:pPr algn="ctr" fontAlgn="ctr"/>
                      <a:r>
                        <a:rPr lang="en-US" sz="1200" b="0" i="0" u="none" strike="noStrike">
                          <a:solidFill>
                            <a:schemeClr val="tx2"/>
                          </a:solidFill>
                          <a:effectLst/>
                          <a:latin typeface="+mn-lt"/>
                        </a:rPr>
                        <a:t>Never</a:t>
                      </a:r>
                    </a:p>
                  </a:txBody>
                  <a:tcPr marL="6927" marR="6927" marT="6927" marB="0" anchor="ctr"/>
                </a:tc>
                <a:tc>
                  <a:txBody>
                    <a:bodyPr/>
                    <a:lstStyle/>
                    <a:p>
                      <a:pPr algn="ctr" fontAlgn="ctr"/>
                      <a:r>
                        <a:rPr lang="en-US" sz="1200" b="0" i="0" u="none" strike="noStrike">
                          <a:solidFill>
                            <a:schemeClr val="tx2"/>
                          </a:solidFill>
                          <a:effectLst/>
                          <a:latin typeface="+mn-lt"/>
                        </a:rPr>
                        <a:t>8.50E-05</a:t>
                      </a:r>
                    </a:p>
                  </a:txBody>
                  <a:tcPr marL="6927" marR="6927" marT="6927" marB="0" anchor="ctr"/>
                </a:tc>
                <a:tc>
                  <a:txBody>
                    <a:bodyPr/>
                    <a:lstStyle/>
                    <a:p>
                      <a:pPr algn="ctr" fontAlgn="ctr"/>
                      <a:r>
                        <a:rPr lang="en-US" sz="1200" b="0" i="0" u="none" strike="noStrike" dirty="0">
                          <a:solidFill>
                            <a:schemeClr val="tx2"/>
                          </a:solidFill>
                          <a:effectLst/>
                          <a:latin typeface="+mn-lt"/>
                        </a:rPr>
                        <a:t>7.40E-05</a:t>
                      </a:r>
                    </a:p>
                  </a:txBody>
                  <a:tcPr marL="6927" marR="6927" marT="6927" marB="0" anchor="ctr"/>
                </a:tc>
                <a:extLst>
                  <a:ext uri="{0D108BD9-81ED-4DB2-BD59-A6C34878D82A}">
                    <a16:rowId xmlns:a16="http://schemas.microsoft.com/office/drawing/2014/main" val="528247842"/>
                  </a:ext>
                </a:extLst>
              </a:tr>
            </a:tbl>
          </a:graphicData>
        </a:graphic>
      </p:graphicFrame>
      <p:sp>
        <p:nvSpPr>
          <p:cNvPr id="9" name="Content Placeholder 2">
            <a:extLst>
              <a:ext uri="{FF2B5EF4-FFF2-40B4-BE49-F238E27FC236}">
                <a16:creationId xmlns:a16="http://schemas.microsoft.com/office/drawing/2014/main" id="{99B6218E-F84C-D11D-F381-872693430929}"/>
              </a:ext>
            </a:extLst>
          </p:cNvPr>
          <p:cNvSpPr txBox="1">
            <a:spLocks/>
          </p:cNvSpPr>
          <p:nvPr/>
        </p:nvSpPr>
        <p:spPr>
          <a:xfrm>
            <a:off x="513278" y="5332164"/>
            <a:ext cx="4198688" cy="62776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a:buNone/>
              <a:tabLst>
                <a:tab pos="457200" algn="l"/>
              </a:tabLst>
            </a:pPr>
            <a:r>
              <a:rPr lang="en-US" sz="1200" b="1" dirty="0">
                <a:ea typeface="Times New Roman" panose="02020603050405020304" pitchFamily="18" charset="0"/>
                <a:cs typeface="Times New Roman" panose="02020603050405020304" pitchFamily="18" charset="0"/>
              </a:rPr>
              <a:t>Source Term Summary</a:t>
            </a:r>
            <a:br>
              <a:rPr lang="en-US" sz="1400" b="1" dirty="0">
                <a:ea typeface="Times New Roman" panose="02020603050405020304" pitchFamily="18" charset="0"/>
                <a:cs typeface="Times New Roman" panose="02020603050405020304" pitchFamily="18" charset="0"/>
              </a:rPr>
            </a:br>
            <a:r>
              <a:rPr lang="en-US" sz="900" i="1" dirty="0">
                <a:ea typeface="Calibri" panose="020F0502020204030204" pitchFamily="34" charset="0"/>
              </a:rPr>
              <a:t>Note: </a:t>
            </a:r>
            <a:r>
              <a:rPr lang="en-US" sz="900" i="1" dirty="0" err="1">
                <a:ea typeface="Calibri" panose="020F0502020204030204" pitchFamily="34" charset="0"/>
              </a:rPr>
              <a:t>rcy</a:t>
            </a:r>
            <a:r>
              <a:rPr lang="en-US" sz="900" i="1" dirty="0">
                <a:ea typeface="Calibri" panose="020F0502020204030204" pitchFamily="34" charset="0"/>
              </a:rPr>
              <a:t>: reactor-critical-year; GE: General Emergency declaration time; Cs: Cesium; I: Iodine</a:t>
            </a:r>
            <a:endParaRPr lang="en-US" sz="900" dirty="0">
              <a:ea typeface="Calibri" panose="020F0502020204030204" pitchFamily="34" charset="0"/>
            </a:endParaRPr>
          </a:p>
          <a:p>
            <a:pPr marL="0" indent="0">
              <a:buFont typeface="Arial"/>
              <a:buNone/>
            </a:pPr>
            <a:endParaRPr lang="en-US" sz="2800" dirty="0"/>
          </a:p>
        </p:txBody>
      </p:sp>
    </p:spTree>
    <p:extLst>
      <p:ext uri="{BB962C8B-B14F-4D97-AF65-F5344CB8AC3E}">
        <p14:creationId xmlns:p14="http://schemas.microsoft.com/office/powerpoint/2010/main" val="3367247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0FCB3-2AD1-FF08-921F-B546612C0B5E}"/>
              </a:ext>
            </a:extLst>
          </p:cNvPr>
          <p:cNvSpPr>
            <a:spLocks noGrp="1"/>
          </p:cNvSpPr>
          <p:nvPr>
            <p:ph type="title"/>
          </p:nvPr>
        </p:nvSpPr>
        <p:spPr/>
        <p:txBody>
          <a:bodyPr>
            <a:normAutofit/>
          </a:bodyPr>
          <a:lstStyle/>
          <a:p>
            <a:r>
              <a:rPr lang="en-US" sz="3600" dirty="0"/>
              <a:t>Meteorology</a:t>
            </a:r>
          </a:p>
        </p:txBody>
      </p:sp>
      <p:sp>
        <p:nvSpPr>
          <p:cNvPr id="4" name="Slide Number Placeholder 3">
            <a:extLst>
              <a:ext uri="{FF2B5EF4-FFF2-40B4-BE49-F238E27FC236}">
                <a16:creationId xmlns:a16="http://schemas.microsoft.com/office/drawing/2014/main" id="{7A292509-ED59-415A-1A3B-71FB65A54082}"/>
              </a:ext>
            </a:extLst>
          </p:cNvPr>
          <p:cNvSpPr>
            <a:spLocks noGrp="1"/>
          </p:cNvSpPr>
          <p:nvPr>
            <p:ph type="sldNum" sz="quarter" idx="12"/>
          </p:nvPr>
        </p:nvSpPr>
        <p:spPr/>
        <p:txBody>
          <a:bodyPr/>
          <a:lstStyle/>
          <a:p>
            <a:fld id="{B980B012-4B4C-0D4B-9961-39BAA1B684BE}" type="slidenum">
              <a:rPr lang="en-US" smtClean="0"/>
              <a:pPr/>
              <a:t>8</a:t>
            </a:fld>
            <a:endParaRPr lang="en-US"/>
          </a:p>
        </p:txBody>
      </p:sp>
      <p:pic>
        <p:nvPicPr>
          <p:cNvPr id="11" name="Picture 10">
            <a:extLst>
              <a:ext uri="{FF2B5EF4-FFF2-40B4-BE49-F238E27FC236}">
                <a16:creationId xmlns:a16="http://schemas.microsoft.com/office/drawing/2014/main" id="{F439BD0C-8CBA-8D2C-57AC-032FCE00346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641" y="1579051"/>
            <a:ext cx="3843759" cy="1828717"/>
          </a:xfrm>
          <a:prstGeom prst="rect">
            <a:avLst/>
          </a:prstGeom>
          <a:noFill/>
        </p:spPr>
      </p:pic>
      <p:pic>
        <p:nvPicPr>
          <p:cNvPr id="12" name="Picture 11">
            <a:extLst>
              <a:ext uri="{FF2B5EF4-FFF2-40B4-BE49-F238E27FC236}">
                <a16:creationId xmlns:a16="http://schemas.microsoft.com/office/drawing/2014/main" id="{B86F710A-5D45-EFF8-01E7-B2AA0F3F4255}"/>
              </a:ext>
            </a:extLst>
          </p:cNvPr>
          <p:cNvPicPr>
            <a:picLocks noChangeAspect="1"/>
          </p:cNvPicPr>
          <p:nvPr/>
        </p:nvPicPr>
        <p:blipFill>
          <a:blip r:embed="rId4"/>
          <a:stretch>
            <a:fillRect/>
          </a:stretch>
        </p:blipFill>
        <p:spPr>
          <a:xfrm>
            <a:off x="1306985" y="3427915"/>
            <a:ext cx="2346437" cy="2428975"/>
          </a:xfrm>
          <a:prstGeom prst="rect">
            <a:avLst/>
          </a:prstGeom>
        </p:spPr>
      </p:pic>
      <p:pic>
        <p:nvPicPr>
          <p:cNvPr id="13" name="Picture 12">
            <a:extLst>
              <a:ext uri="{FF2B5EF4-FFF2-40B4-BE49-F238E27FC236}">
                <a16:creationId xmlns:a16="http://schemas.microsoft.com/office/drawing/2014/main" id="{9B14DC96-CB9D-1472-1D27-54BFD33A1F0C}"/>
              </a:ext>
            </a:extLst>
          </p:cNvPr>
          <p:cNvPicPr>
            <a:picLocks noChangeAspect="1"/>
          </p:cNvPicPr>
          <p:nvPr/>
        </p:nvPicPr>
        <p:blipFill>
          <a:blip r:embed="rId5"/>
          <a:stretch>
            <a:fillRect/>
          </a:stretch>
        </p:blipFill>
        <p:spPr>
          <a:xfrm>
            <a:off x="4861366" y="4041179"/>
            <a:ext cx="3843759" cy="1815711"/>
          </a:xfrm>
          <a:prstGeom prst="rect">
            <a:avLst/>
          </a:prstGeom>
        </p:spPr>
      </p:pic>
      <p:sp>
        <p:nvSpPr>
          <p:cNvPr id="15" name="Content Placeholder 2">
            <a:extLst>
              <a:ext uri="{FF2B5EF4-FFF2-40B4-BE49-F238E27FC236}">
                <a16:creationId xmlns:a16="http://schemas.microsoft.com/office/drawing/2014/main" id="{568D60AF-580B-DCC5-5AA5-F7411905EF29}"/>
              </a:ext>
            </a:extLst>
          </p:cNvPr>
          <p:cNvSpPr txBox="1">
            <a:spLocks/>
          </p:cNvSpPr>
          <p:nvPr/>
        </p:nvSpPr>
        <p:spPr>
          <a:xfrm>
            <a:off x="457199" y="1468134"/>
            <a:ext cx="4369441" cy="193963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600"/>
              </a:spcBef>
              <a:tabLst>
                <a:tab pos="457200" algn="l"/>
              </a:tabLst>
            </a:pPr>
            <a:r>
              <a:rPr lang="en-US" sz="1600" dirty="0">
                <a:ea typeface="Times New Roman" panose="02020603050405020304" pitchFamily="18" charset="0"/>
                <a:cs typeface="Times New Roman" panose="02020603050405020304" pitchFamily="18" charset="0"/>
              </a:rPr>
              <a:t>Five years of hourly observations from site were evaluated.</a:t>
            </a:r>
          </a:p>
          <a:p>
            <a:pPr>
              <a:spcBef>
                <a:spcPts val="600"/>
              </a:spcBef>
              <a:tabLst>
                <a:tab pos="457200" algn="l"/>
              </a:tabLst>
            </a:pPr>
            <a:r>
              <a:rPr lang="en-US" sz="1600" dirty="0">
                <a:ea typeface="Times New Roman" panose="02020603050405020304" pitchFamily="18" charset="0"/>
                <a:cs typeface="Times New Roman" panose="02020603050405020304" pitchFamily="18" charset="0"/>
              </a:rPr>
              <a:t>Weather file based on hourly observations from 1998</a:t>
            </a:r>
          </a:p>
          <a:p>
            <a:pPr>
              <a:spcBef>
                <a:spcPts val="600"/>
              </a:spcBef>
              <a:tabLst>
                <a:tab pos="457200" algn="l"/>
              </a:tabLst>
            </a:pPr>
            <a:r>
              <a:rPr lang="en-US" sz="1600" dirty="0">
                <a:ea typeface="Calibri" panose="020F0502020204030204" pitchFamily="34" charset="0"/>
                <a:cs typeface="Times New Roman" panose="02020603050405020304" pitchFamily="18" charset="0"/>
              </a:rPr>
              <a:t>Base case model used </a:t>
            </a:r>
            <a:r>
              <a:rPr lang="en-US" sz="1600" b="1" dirty="0">
                <a:ea typeface="Calibri" panose="020F0502020204030204" pitchFamily="34" charset="0"/>
                <a:cs typeface="Times New Roman" panose="02020603050405020304" pitchFamily="18" charset="0"/>
              </a:rPr>
              <a:t>all</a:t>
            </a:r>
            <a:r>
              <a:rPr lang="en-US" sz="1600" dirty="0">
                <a:ea typeface="Calibri" panose="020F0502020204030204" pitchFamily="34" charset="0"/>
                <a:cs typeface="Times New Roman" panose="02020603050405020304" pitchFamily="18" charset="0"/>
              </a:rPr>
              <a:t> 8760 hourly observations, rather than sampling a subset of observations</a:t>
            </a:r>
            <a:endParaRPr lang="en-US" sz="1600" dirty="0">
              <a:ea typeface="Calibri" panose="020F0502020204030204" pitchFamily="34" charset="0"/>
            </a:endParaRPr>
          </a:p>
          <a:p>
            <a:pPr marL="0" indent="0">
              <a:buFont typeface="Arial"/>
              <a:buNone/>
            </a:pPr>
            <a:endParaRPr lang="en-US" sz="1400" dirty="0"/>
          </a:p>
        </p:txBody>
      </p:sp>
    </p:spTree>
    <p:extLst>
      <p:ext uri="{BB962C8B-B14F-4D97-AF65-F5344CB8AC3E}">
        <p14:creationId xmlns:p14="http://schemas.microsoft.com/office/powerpoint/2010/main" val="3663076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DB853-A01F-F374-3B88-B14C79290056}"/>
              </a:ext>
            </a:extLst>
          </p:cNvPr>
          <p:cNvSpPr>
            <a:spLocks noGrp="1"/>
          </p:cNvSpPr>
          <p:nvPr>
            <p:ph type="title"/>
          </p:nvPr>
        </p:nvSpPr>
        <p:spPr/>
        <p:txBody>
          <a:bodyPr>
            <a:normAutofit/>
          </a:bodyPr>
          <a:lstStyle/>
          <a:p>
            <a:r>
              <a:rPr lang="en-US" sz="3600" dirty="0"/>
              <a:t>Evacuation Model</a:t>
            </a:r>
          </a:p>
        </p:txBody>
      </p:sp>
      <p:sp>
        <p:nvSpPr>
          <p:cNvPr id="4" name="Slide Number Placeholder 3">
            <a:extLst>
              <a:ext uri="{FF2B5EF4-FFF2-40B4-BE49-F238E27FC236}">
                <a16:creationId xmlns:a16="http://schemas.microsoft.com/office/drawing/2014/main" id="{2C7FD2D4-E8C6-F266-1B37-A7770C840C88}"/>
              </a:ext>
            </a:extLst>
          </p:cNvPr>
          <p:cNvSpPr>
            <a:spLocks noGrp="1"/>
          </p:cNvSpPr>
          <p:nvPr>
            <p:ph type="sldNum" sz="quarter" idx="12"/>
          </p:nvPr>
        </p:nvSpPr>
        <p:spPr/>
        <p:txBody>
          <a:bodyPr/>
          <a:lstStyle/>
          <a:p>
            <a:fld id="{B980B012-4B4C-0D4B-9961-39BAA1B684BE}" type="slidenum">
              <a:rPr lang="en-US" smtClean="0"/>
              <a:pPr/>
              <a:t>9</a:t>
            </a:fld>
            <a:endParaRPr lang="en-US"/>
          </a:p>
        </p:txBody>
      </p:sp>
      <p:graphicFrame>
        <p:nvGraphicFramePr>
          <p:cNvPr id="7" name="Table 6">
            <a:extLst>
              <a:ext uri="{FF2B5EF4-FFF2-40B4-BE49-F238E27FC236}">
                <a16:creationId xmlns:a16="http://schemas.microsoft.com/office/drawing/2014/main" id="{49C511A3-2BEF-0A49-5806-94049551ED32}"/>
              </a:ext>
            </a:extLst>
          </p:cNvPr>
          <p:cNvGraphicFramePr>
            <a:graphicFrameLocks noGrp="1"/>
          </p:cNvGraphicFramePr>
          <p:nvPr>
            <p:extLst>
              <p:ext uri="{D42A27DB-BD31-4B8C-83A1-F6EECF244321}">
                <p14:modId xmlns:p14="http://schemas.microsoft.com/office/powerpoint/2010/main" val="51210250"/>
              </p:ext>
            </p:extLst>
          </p:nvPr>
        </p:nvGraphicFramePr>
        <p:xfrm>
          <a:off x="4270555" y="2115631"/>
          <a:ext cx="4478018" cy="2626737"/>
        </p:xfrm>
        <a:graphic>
          <a:graphicData uri="http://schemas.openxmlformats.org/drawingml/2006/table">
            <a:tbl>
              <a:tblPr firstRow="1">
                <a:tableStyleId>{5C22544A-7EE6-4342-B048-85BDC9FD1C3A}</a:tableStyleId>
              </a:tblPr>
              <a:tblGrid>
                <a:gridCol w="598900">
                  <a:extLst>
                    <a:ext uri="{9D8B030D-6E8A-4147-A177-3AD203B41FA5}">
                      <a16:colId xmlns:a16="http://schemas.microsoft.com/office/drawing/2014/main" val="383554901"/>
                    </a:ext>
                  </a:extLst>
                </a:gridCol>
                <a:gridCol w="672029">
                  <a:extLst>
                    <a:ext uri="{9D8B030D-6E8A-4147-A177-3AD203B41FA5}">
                      <a16:colId xmlns:a16="http://schemas.microsoft.com/office/drawing/2014/main" val="390383487"/>
                    </a:ext>
                  </a:extLst>
                </a:gridCol>
                <a:gridCol w="3207089">
                  <a:extLst>
                    <a:ext uri="{9D8B030D-6E8A-4147-A177-3AD203B41FA5}">
                      <a16:colId xmlns:a16="http://schemas.microsoft.com/office/drawing/2014/main" val="3557787940"/>
                    </a:ext>
                  </a:extLst>
                </a:gridCol>
              </a:tblGrid>
              <a:tr h="269806">
                <a:tc>
                  <a:txBody>
                    <a:bodyPr/>
                    <a:lstStyle/>
                    <a:p>
                      <a:pPr algn="l" fontAlgn="ctr"/>
                      <a:r>
                        <a:rPr lang="en-US" sz="1200" u="none" strike="noStrike" dirty="0">
                          <a:effectLst/>
                        </a:rPr>
                        <a:t>Cohort Number</a:t>
                      </a:r>
                      <a:endParaRPr lang="en-US" sz="1200" b="1"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Short Name</a:t>
                      </a:r>
                      <a:endParaRPr lang="en-US" sz="1200" b="1"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Description</a:t>
                      </a:r>
                      <a:endParaRPr lang="en-US" sz="1200" b="1" i="0" u="none" strike="noStrike">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4077444602"/>
                  </a:ext>
                </a:extLst>
              </a:tr>
              <a:tr h="174395">
                <a:tc>
                  <a:txBody>
                    <a:bodyPr/>
                    <a:lstStyle/>
                    <a:p>
                      <a:pPr algn="ctr" fontAlgn="ctr"/>
                      <a:r>
                        <a:rPr lang="en-US" sz="1200" u="none" strike="noStrike" dirty="0">
                          <a:effectLst/>
                        </a:rPr>
                        <a:t>1-3</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1GP1/2/3</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 0–10 mile general public, first</a:t>
                      </a:r>
                      <a:r>
                        <a:rPr lang="en-US" sz="1200" u="none" strike="noStrike" dirty="0">
                          <a:effectLst/>
                        </a:rPr>
                        <a:t>/second</a:t>
                      </a:r>
                      <a:r>
                        <a:rPr lang="en-US" sz="1200" u="none" strike="noStrike">
                          <a:effectLst/>
                        </a:rPr>
                        <a:t>/third 30</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4137717194"/>
                  </a:ext>
                </a:extLst>
              </a:tr>
              <a:tr h="174395">
                <a:tc>
                  <a:txBody>
                    <a:bodyPr/>
                    <a:lstStyle/>
                    <a:p>
                      <a:pPr algn="ctr" fontAlgn="ctr"/>
                      <a:r>
                        <a:rPr lang="en-US" sz="1200" u="none" strike="noStrike" dirty="0">
                          <a:effectLst/>
                        </a:rPr>
                        <a:t>4</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1GPT</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 0–10 mile general public, final 10% (</a:t>
                      </a:r>
                      <a:r>
                        <a:rPr lang="en-US" sz="1200" u="none" strike="noStrike" dirty="0">
                          <a:effectLst/>
                        </a:rPr>
                        <a:t>tail)</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2463207779"/>
                  </a:ext>
                </a:extLst>
              </a:tr>
              <a:tr h="174395">
                <a:tc>
                  <a:txBody>
                    <a:bodyPr/>
                    <a:lstStyle/>
                    <a:p>
                      <a:pPr algn="ctr" fontAlgn="ctr"/>
                      <a:r>
                        <a:rPr lang="en-US" sz="1200" u="none" strike="noStrike">
                          <a:effectLst/>
                        </a:rPr>
                        <a:t>5</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IND</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Industrial facility workers</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1159698894"/>
                  </a:ext>
                </a:extLst>
              </a:tr>
              <a:tr h="174395">
                <a:tc>
                  <a:txBody>
                    <a:bodyPr/>
                    <a:lstStyle/>
                    <a:p>
                      <a:pPr algn="ctr" fontAlgn="ctr"/>
                      <a:r>
                        <a:rPr lang="en-US" sz="1200" u="none" strike="noStrike" dirty="0">
                          <a:effectLst/>
                        </a:rPr>
                        <a:t>6</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1GPS</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10-15 mile general public shadow evacuees, 20</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2230597312"/>
                  </a:ext>
                </a:extLst>
              </a:tr>
              <a:tr h="174395">
                <a:tc>
                  <a:txBody>
                    <a:bodyPr/>
                    <a:lstStyle/>
                    <a:p>
                      <a:pPr algn="ctr" fontAlgn="ctr"/>
                      <a:r>
                        <a:rPr lang="en-US" sz="1200" u="none" strike="noStrike" dirty="0">
                          <a:effectLst/>
                        </a:rPr>
                        <a:t>7-9</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2GP1/2/3</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10-15 mile general public, first</a:t>
                      </a:r>
                      <a:r>
                        <a:rPr lang="en-US" sz="1200" u="none" strike="noStrike" dirty="0">
                          <a:effectLst/>
                        </a:rPr>
                        <a:t>/second</a:t>
                      </a:r>
                      <a:r>
                        <a:rPr lang="en-US" sz="1200" u="none" strike="noStrike">
                          <a:effectLst/>
                        </a:rPr>
                        <a:t>/third 30</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1043823821"/>
                  </a:ext>
                </a:extLst>
              </a:tr>
              <a:tr h="174395">
                <a:tc>
                  <a:txBody>
                    <a:bodyPr/>
                    <a:lstStyle/>
                    <a:p>
                      <a:pPr algn="ctr" fontAlgn="ctr"/>
                      <a:r>
                        <a:rPr lang="en-US" sz="1200" u="none" strike="noStrike" dirty="0">
                          <a:effectLst/>
                        </a:rPr>
                        <a:t>10</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2GPT</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10-15 mile general public, final 10% (</a:t>
                      </a:r>
                      <a:r>
                        <a:rPr lang="en-US" sz="1200" u="none" strike="noStrike" dirty="0">
                          <a:effectLst/>
                        </a:rPr>
                        <a:t>tail)</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2674457003"/>
                  </a:ext>
                </a:extLst>
              </a:tr>
              <a:tr h="174395">
                <a:tc>
                  <a:txBody>
                    <a:bodyPr/>
                    <a:lstStyle/>
                    <a:p>
                      <a:pPr algn="ctr" fontAlgn="ctr"/>
                      <a:r>
                        <a:rPr lang="en-US" sz="1200" u="none" strike="noStrike">
                          <a:effectLst/>
                        </a:rPr>
                        <a:t>11</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SCH</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10-15 mile schools</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4169958519"/>
                  </a:ext>
                </a:extLst>
              </a:tr>
              <a:tr h="174395">
                <a:tc>
                  <a:txBody>
                    <a:bodyPr/>
                    <a:lstStyle/>
                    <a:p>
                      <a:pPr algn="ctr" fontAlgn="ctr"/>
                      <a:r>
                        <a:rPr lang="en-US" sz="1200" u="none" strike="noStrike" dirty="0">
                          <a:effectLst/>
                        </a:rPr>
                        <a:t>12</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2GPS</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15-20 mile general public shadow evacuees, 20%</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1574218792"/>
                  </a:ext>
                </a:extLst>
              </a:tr>
              <a:tr h="174395">
                <a:tc>
                  <a:txBody>
                    <a:bodyPr/>
                    <a:lstStyle/>
                    <a:p>
                      <a:pPr algn="ctr" fontAlgn="ctr"/>
                      <a:r>
                        <a:rPr lang="en-US" sz="1200" u="none" strike="noStrike" dirty="0">
                          <a:effectLst/>
                        </a:rPr>
                        <a:t>13-15</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3GP1/2/3</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15-20 mile general public, first</a:t>
                      </a:r>
                      <a:r>
                        <a:rPr lang="en-US" sz="1200" u="none" strike="noStrike" dirty="0">
                          <a:effectLst/>
                        </a:rPr>
                        <a:t>/second</a:t>
                      </a:r>
                      <a:r>
                        <a:rPr lang="en-US" sz="1200" u="none" strike="noStrike">
                          <a:effectLst/>
                        </a:rPr>
                        <a:t>/third 30</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2405002986"/>
                  </a:ext>
                </a:extLst>
              </a:tr>
              <a:tr h="174395">
                <a:tc>
                  <a:txBody>
                    <a:bodyPr/>
                    <a:lstStyle/>
                    <a:p>
                      <a:pPr algn="ctr" fontAlgn="ctr"/>
                      <a:r>
                        <a:rPr lang="en-US" sz="1200" u="none" strike="noStrike" dirty="0">
                          <a:effectLst/>
                        </a:rPr>
                        <a:t>16</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3GPT</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15-20 mile general public, final 10% (</a:t>
                      </a:r>
                      <a:r>
                        <a:rPr lang="en-US" sz="1200" u="none" strike="noStrike" dirty="0">
                          <a:effectLst/>
                        </a:rPr>
                        <a:t>tail)</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4003602166"/>
                  </a:ext>
                </a:extLst>
              </a:tr>
              <a:tr h="174395">
                <a:tc>
                  <a:txBody>
                    <a:bodyPr/>
                    <a:lstStyle/>
                    <a:p>
                      <a:pPr algn="ctr" fontAlgn="ctr"/>
                      <a:r>
                        <a:rPr lang="en-US" sz="1200" u="none" strike="noStrike" dirty="0">
                          <a:effectLst/>
                        </a:rPr>
                        <a:t>17</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3GPS</a:t>
                      </a:r>
                      <a:endParaRPr lang="en-US" sz="1200" b="0" i="0" u="none" strike="noStrike">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a:effectLst/>
                        </a:rPr>
                        <a:t>20-25 mile general public shadow evacuees, 20</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1253721270"/>
                  </a:ext>
                </a:extLst>
              </a:tr>
              <a:tr h="174395">
                <a:tc>
                  <a:txBody>
                    <a:bodyPr/>
                    <a:lstStyle/>
                    <a:p>
                      <a:pPr algn="ctr" fontAlgn="ctr"/>
                      <a:r>
                        <a:rPr lang="en-US" sz="1200" u="none" strike="noStrike" dirty="0">
                          <a:effectLst/>
                        </a:rPr>
                        <a:t>18</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NE</a:t>
                      </a:r>
                      <a:endParaRPr lang="en-US" sz="1200" b="0" i="0" u="none" strike="noStrike" dirty="0">
                        <a:solidFill>
                          <a:srgbClr val="000000"/>
                        </a:solidFill>
                        <a:effectLst/>
                        <a:latin typeface="Arial" panose="020B0604020202020204" pitchFamily="34" charset="0"/>
                      </a:endParaRPr>
                    </a:p>
                  </a:txBody>
                  <a:tcPr marL="5109" marR="5109" marT="5109" marB="0" anchor="ctr"/>
                </a:tc>
                <a:tc>
                  <a:txBody>
                    <a:bodyPr/>
                    <a:lstStyle/>
                    <a:p>
                      <a:pPr algn="l" fontAlgn="ctr"/>
                      <a:r>
                        <a:rPr lang="en-US" sz="1200" u="none" strike="noStrike" dirty="0">
                          <a:effectLst/>
                        </a:rPr>
                        <a:t>Non-evacuees</a:t>
                      </a:r>
                      <a:endParaRPr lang="en-US" sz="1200" b="0" i="0" u="none" strike="noStrike" dirty="0">
                        <a:solidFill>
                          <a:srgbClr val="000000"/>
                        </a:solidFill>
                        <a:effectLst/>
                        <a:latin typeface="Arial" panose="020B0604020202020204" pitchFamily="34" charset="0"/>
                      </a:endParaRPr>
                    </a:p>
                  </a:txBody>
                  <a:tcPr marL="5109" marR="5109" marT="5109" marB="0" anchor="ctr"/>
                </a:tc>
                <a:extLst>
                  <a:ext uri="{0D108BD9-81ED-4DB2-BD59-A6C34878D82A}">
                    <a16:rowId xmlns:a16="http://schemas.microsoft.com/office/drawing/2014/main" val="3116217708"/>
                  </a:ext>
                </a:extLst>
              </a:tr>
            </a:tbl>
          </a:graphicData>
        </a:graphic>
      </p:graphicFrame>
      <p:pic>
        <p:nvPicPr>
          <p:cNvPr id="8" name="Picture 7">
            <a:extLst>
              <a:ext uri="{FF2B5EF4-FFF2-40B4-BE49-F238E27FC236}">
                <a16:creationId xmlns:a16="http://schemas.microsoft.com/office/drawing/2014/main" id="{3D4B4260-382D-539E-BF8D-D385D5D0C1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608410"/>
            <a:ext cx="3584252" cy="239043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A4BDA3C-5624-9A1B-AA5E-AEE57A0005EB}"/>
              </a:ext>
            </a:extLst>
          </p:cNvPr>
          <p:cNvSpPr txBox="1"/>
          <p:nvPr/>
        </p:nvSpPr>
        <p:spPr>
          <a:xfrm>
            <a:off x="457201" y="3932887"/>
            <a:ext cx="3478695" cy="812915"/>
          </a:xfrm>
          <a:prstGeom prst="rect">
            <a:avLst/>
          </a:prstGeom>
          <a:noFill/>
        </p:spPr>
        <p:txBody>
          <a:bodyPr wrap="square">
            <a:spAutoFit/>
          </a:bodyPr>
          <a:lstStyle/>
          <a:p>
            <a:pPr marL="0" marR="0">
              <a:spcBef>
                <a:spcPts val="600"/>
              </a:spcBef>
              <a:spcAft>
                <a:spcPts val="0"/>
              </a:spcAft>
              <a:tabLst>
                <a:tab pos="457200" algn="l"/>
              </a:tabLst>
            </a:pPr>
            <a:r>
              <a:rPr lang="en-US" sz="1200" b="1" dirty="0">
                <a:effectLst/>
                <a:ea typeface="Times New Roman" panose="02020603050405020304" pitchFamily="18" charset="0"/>
                <a:cs typeface="Times New Roman" panose="02020603050405020304" pitchFamily="18" charset="0"/>
              </a:rPr>
              <a:t>ETE mobilization and evacuation curve showing the 30, 60, 90 and 100 percent evacuation of the full 0–10 mile EPZ </a:t>
            </a:r>
          </a:p>
          <a:p>
            <a:pPr marL="0" marR="0">
              <a:lnSpc>
                <a:spcPct val="115000"/>
              </a:lnSpc>
              <a:spcBef>
                <a:spcPts val="0"/>
              </a:spcBef>
              <a:spcAft>
                <a:spcPts val="1200"/>
              </a:spcAft>
            </a:pPr>
            <a:r>
              <a:rPr lang="en-US" sz="900" dirty="0">
                <a:effectLst/>
                <a:ea typeface="Calibri" panose="020F0502020204030204" pitchFamily="34" charset="0"/>
              </a:rPr>
              <a:t>Source: adapted from site evacuation time estimate report.</a:t>
            </a:r>
          </a:p>
        </p:txBody>
      </p:sp>
      <p:graphicFrame>
        <p:nvGraphicFramePr>
          <p:cNvPr id="14" name="Table 13">
            <a:extLst>
              <a:ext uri="{FF2B5EF4-FFF2-40B4-BE49-F238E27FC236}">
                <a16:creationId xmlns:a16="http://schemas.microsoft.com/office/drawing/2014/main" id="{872A85A1-1ECE-FD9A-06B2-C1FF7C961483}"/>
              </a:ext>
            </a:extLst>
          </p:cNvPr>
          <p:cNvGraphicFramePr>
            <a:graphicFrameLocks noGrp="1"/>
          </p:cNvGraphicFramePr>
          <p:nvPr>
            <p:extLst>
              <p:ext uri="{D42A27DB-BD31-4B8C-83A1-F6EECF244321}">
                <p14:modId xmlns:p14="http://schemas.microsoft.com/office/powerpoint/2010/main" val="2037438978"/>
              </p:ext>
            </p:extLst>
          </p:nvPr>
        </p:nvGraphicFramePr>
        <p:xfrm>
          <a:off x="518974" y="4778536"/>
          <a:ext cx="3584252" cy="942108"/>
        </p:xfrm>
        <a:graphic>
          <a:graphicData uri="http://schemas.openxmlformats.org/drawingml/2006/table">
            <a:tbl>
              <a:tblPr firstRow="1">
                <a:tableStyleId>{5C22544A-7EE6-4342-B048-85BDC9FD1C3A}</a:tableStyleId>
              </a:tblPr>
              <a:tblGrid>
                <a:gridCol w="1067118">
                  <a:extLst>
                    <a:ext uri="{9D8B030D-6E8A-4147-A177-3AD203B41FA5}">
                      <a16:colId xmlns:a16="http://schemas.microsoft.com/office/drawing/2014/main" val="3547277752"/>
                    </a:ext>
                  </a:extLst>
                </a:gridCol>
                <a:gridCol w="1084751">
                  <a:extLst>
                    <a:ext uri="{9D8B030D-6E8A-4147-A177-3AD203B41FA5}">
                      <a16:colId xmlns:a16="http://schemas.microsoft.com/office/drawing/2014/main" val="3112953067"/>
                    </a:ext>
                  </a:extLst>
                </a:gridCol>
                <a:gridCol w="1432383">
                  <a:extLst>
                    <a:ext uri="{9D8B030D-6E8A-4147-A177-3AD203B41FA5}">
                      <a16:colId xmlns:a16="http://schemas.microsoft.com/office/drawing/2014/main" val="1853230717"/>
                    </a:ext>
                  </a:extLst>
                </a:gridCol>
              </a:tblGrid>
              <a:tr h="192939">
                <a:tc>
                  <a:txBody>
                    <a:bodyPr/>
                    <a:lstStyle/>
                    <a:p>
                      <a:pPr algn="l" fontAlgn="b"/>
                      <a:r>
                        <a:rPr lang="en-US" sz="1200" u="none" strike="noStrike" dirty="0">
                          <a:effectLst/>
                        </a:rPr>
                        <a:t>Region</a:t>
                      </a:r>
                      <a:endParaRPr lang="en-US" sz="1200" b="0" i="0" u="none" strike="noStrike" dirty="0">
                        <a:solidFill>
                          <a:srgbClr val="000000"/>
                        </a:solidFill>
                        <a:effectLst/>
                        <a:latin typeface="Arial" panose="020B0604020202020204" pitchFamily="34" charset="0"/>
                      </a:endParaRPr>
                    </a:p>
                  </a:txBody>
                  <a:tcPr marL="6927" marR="6927" marT="6927" marB="0"/>
                </a:tc>
                <a:tc>
                  <a:txBody>
                    <a:bodyPr/>
                    <a:lstStyle/>
                    <a:p>
                      <a:pPr algn="ctr" fontAlgn="ctr"/>
                      <a:r>
                        <a:rPr lang="en-US" sz="1200" u="none" strike="noStrike" dirty="0">
                          <a:effectLst/>
                        </a:rPr>
                        <a:t>90% Evacuation Time (</a:t>
                      </a:r>
                      <a:r>
                        <a:rPr lang="en-US" sz="1200" u="none" strike="noStrike" dirty="0" err="1">
                          <a:effectLst/>
                        </a:rPr>
                        <a:t>hh:mm</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b"/>
                      <a:r>
                        <a:rPr lang="en-US" sz="1200" u="none" strike="noStrike" dirty="0">
                          <a:effectLst/>
                        </a:rPr>
                        <a:t>100% Evacuation Time (</a:t>
                      </a:r>
                      <a:r>
                        <a:rPr lang="en-US" sz="1200" u="none" strike="noStrike" dirty="0" err="1">
                          <a:effectLst/>
                        </a:rPr>
                        <a:t>hh:mm</a:t>
                      </a:r>
                      <a:r>
                        <a:rPr lang="en-US" sz="1200" u="none" strike="noStrike" dirty="0">
                          <a:effectLst/>
                        </a:rPr>
                        <a:t>)</a:t>
                      </a:r>
                      <a:endParaRPr lang="en-US" sz="1200" b="0" i="0" u="none" strike="noStrike" dirty="0">
                        <a:solidFill>
                          <a:srgbClr val="000000"/>
                        </a:solidFill>
                        <a:effectLst/>
                        <a:latin typeface="Arial" panose="020B0604020202020204" pitchFamily="34" charset="0"/>
                      </a:endParaRPr>
                    </a:p>
                  </a:txBody>
                  <a:tcPr marL="6927" marR="6927" marT="6927" marB="0" anchor="b"/>
                </a:tc>
                <a:extLst>
                  <a:ext uri="{0D108BD9-81ED-4DB2-BD59-A6C34878D82A}">
                    <a16:rowId xmlns:a16="http://schemas.microsoft.com/office/drawing/2014/main" val="1516040534"/>
                  </a:ext>
                </a:extLst>
              </a:tr>
              <a:tr h="98263">
                <a:tc>
                  <a:txBody>
                    <a:bodyPr/>
                    <a:lstStyle/>
                    <a:p>
                      <a:pPr algn="l" fontAlgn="b"/>
                      <a:r>
                        <a:rPr lang="en-US" sz="1200" u="none" strike="noStrike">
                          <a:effectLst/>
                        </a:rPr>
                        <a:t>0-10 mile (</a:t>
                      </a:r>
                      <a:r>
                        <a:rPr lang="en-US" sz="1200" u="none" strike="noStrike" dirty="0">
                          <a:effectLst/>
                        </a:rPr>
                        <a:t>EPZ)</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ctr"/>
                      <a:r>
                        <a:rPr lang="en-US" sz="1200" u="none" strike="noStrike" dirty="0">
                          <a:effectLst/>
                        </a:rPr>
                        <a:t>1:40</a:t>
                      </a:r>
                      <a:endParaRPr lang="en-US" sz="1200" b="0" i="0" u="none" strike="noStrike" dirty="0">
                        <a:solidFill>
                          <a:srgbClr val="000000"/>
                        </a:solidFill>
                        <a:effectLst/>
                        <a:latin typeface="Arial" panose="020B0604020202020204" pitchFamily="34" charset="0"/>
                      </a:endParaRPr>
                    </a:p>
                  </a:txBody>
                  <a:tcPr marL="124691" marR="6927" marT="6927" marB="0" anchor="ctr"/>
                </a:tc>
                <a:tc>
                  <a:txBody>
                    <a:bodyPr/>
                    <a:lstStyle/>
                    <a:p>
                      <a:pPr algn="ctr" fontAlgn="ctr"/>
                      <a:r>
                        <a:rPr lang="en-US" sz="1200" u="none" strike="noStrike" dirty="0">
                          <a:effectLst/>
                        </a:rPr>
                        <a:t>3:20</a:t>
                      </a:r>
                      <a:endParaRPr lang="en-US" sz="1200" b="0" i="0" u="none" strike="noStrike" dirty="0">
                        <a:solidFill>
                          <a:srgbClr val="000000"/>
                        </a:solidFill>
                        <a:effectLst/>
                        <a:latin typeface="Arial" panose="020B0604020202020204" pitchFamily="34" charset="0"/>
                      </a:endParaRPr>
                    </a:p>
                  </a:txBody>
                  <a:tcPr marL="124691" marR="6927" marT="6927" marB="0" anchor="ctr"/>
                </a:tc>
                <a:extLst>
                  <a:ext uri="{0D108BD9-81ED-4DB2-BD59-A6C34878D82A}">
                    <a16:rowId xmlns:a16="http://schemas.microsoft.com/office/drawing/2014/main" val="2229952992"/>
                  </a:ext>
                </a:extLst>
              </a:tr>
              <a:tr h="98263">
                <a:tc>
                  <a:txBody>
                    <a:bodyPr/>
                    <a:lstStyle/>
                    <a:p>
                      <a:pPr algn="l" fontAlgn="ctr"/>
                      <a:r>
                        <a:rPr lang="en-US" sz="1200" u="none" strike="noStrike">
                          <a:effectLst/>
                        </a:rPr>
                        <a:t>10-15 mile</a:t>
                      </a:r>
                      <a:endParaRPr lang="en-US" sz="1200" b="0" i="0" u="none" strike="noStrike" dirty="0">
                        <a:solidFill>
                          <a:srgbClr val="000000"/>
                        </a:solidFill>
                        <a:effectLst/>
                        <a:latin typeface="Arial" panose="020B0604020202020204" pitchFamily="34" charset="0"/>
                      </a:endParaRPr>
                    </a:p>
                  </a:txBody>
                  <a:tcPr marL="6927" marR="6927" marT="6927" marB="0" anchor="ctr"/>
                </a:tc>
                <a:tc>
                  <a:txBody>
                    <a:bodyPr/>
                    <a:lstStyle/>
                    <a:p>
                      <a:pPr algn="ctr" fontAlgn="ctr"/>
                      <a:r>
                        <a:rPr lang="en-US" sz="1200" u="none" strike="noStrike" dirty="0">
                          <a:effectLst/>
                        </a:rPr>
                        <a:t>6:00</a:t>
                      </a:r>
                      <a:endParaRPr lang="en-US" sz="1200" b="0" i="0" u="none" strike="noStrike" dirty="0">
                        <a:solidFill>
                          <a:srgbClr val="000000"/>
                        </a:solidFill>
                        <a:effectLst/>
                        <a:latin typeface="Arial" panose="020B0604020202020204" pitchFamily="34" charset="0"/>
                      </a:endParaRPr>
                    </a:p>
                  </a:txBody>
                  <a:tcPr marL="124691" marR="6927" marT="6927" marB="0" anchor="ctr"/>
                </a:tc>
                <a:tc>
                  <a:txBody>
                    <a:bodyPr/>
                    <a:lstStyle/>
                    <a:p>
                      <a:pPr algn="ctr" fontAlgn="ctr"/>
                      <a:r>
                        <a:rPr lang="en-US" sz="1200" u="none" strike="noStrike" dirty="0">
                          <a:effectLst/>
                        </a:rPr>
                        <a:t>7:30</a:t>
                      </a:r>
                      <a:endParaRPr lang="en-US" sz="1200" b="0" i="0" u="none" strike="noStrike" dirty="0">
                        <a:solidFill>
                          <a:srgbClr val="000000"/>
                        </a:solidFill>
                        <a:effectLst/>
                        <a:latin typeface="Arial" panose="020B0604020202020204" pitchFamily="34" charset="0"/>
                      </a:endParaRPr>
                    </a:p>
                  </a:txBody>
                  <a:tcPr marL="124691" marR="6927" marT="6927" marB="0" anchor="ctr"/>
                </a:tc>
                <a:extLst>
                  <a:ext uri="{0D108BD9-81ED-4DB2-BD59-A6C34878D82A}">
                    <a16:rowId xmlns:a16="http://schemas.microsoft.com/office/drawing/2014/main" val="3200234845"/>
                  </a:ext>
                </a:extLst>
              </a:tr>
              <a:tr h="98263">
                <a:tc>
                  <a:txBody>
                    <a:bodyPr/>
                    <a:lstStyle/>
                    <a:p>
                      <a:pPr algn="l" fontAlgn="b"/>
                      <a:r>
                        <a:rPr lang="en-US" sz="1200" u="none" strike="noStrike">
                          <a:effectLst/>
                        </a:rPr>
                        <a:t>15-20 mile</a:t>
                      </a:r>
                      <a:endParaRPr lang="en-US" sz="1200" b="0" i="0" u="none" strike="noStrike" dirty="0">
                        <a:solidFill>
                          <a:srgbClr val="000000"/>
                        </a:solidFill>
                        <a:effectLst/>
                        <a:latin typeface="Arial" panose="020B0604020202020204" pitchFamily="34" charset="0"/>
                      </a:endParaRPr>
                    </a:p>
                  </a:txBody>
                  <a:tcPr marL="6927" marR="6927" marT="6927" marB="0" anchor="b"/>
                </a:tc>
                <a:tc>
                  <a:txBody>
                    <a:bodyPr/>
                    <a:lstStyle/>
                    <a:p>
                      <a:pPr algn="ctr" fontAlgn="ctr"/>
                      <a:r>
                        <a:rPr lang="en-US" sz="1200" u="none" strike="noStrike" dirty="0">
                          <a:effectLst/>
                        </a:rPr>
                        <a:t>8:45</a:t>
                      </a:r>
                      <a:endParaRPr lang="en-US" sz="1200" b="0" i="0" u="none" strike="noStrike" dirty="0">
                        <a:solidFill>
                          <a:srgbClr val="000000"/>
                        </a:solidFill>
                        <a:effectLst/>
                        <a:latin typeface="Arial" panose="020B0604020202020204" pitchFamily="34" charset="0"/>
                      </a:endParaRPr>
                    </a:p>
                  </a:txBody>
                  <a:tcPr marL="124691" marR="6927" marT="6927" marB="0" anchor="ctr"/>
                </a:tc>
                <a:tc>
                  <a:txBody>
                    <a:bodyPr/>
                    <a:lstStyle/>
                    <a:p>
                      <a:pPr algn="ctr" fontAlgn="ctr"/>
                      <a:r>
                        <a:rPr lang="en-US" sz="1200" u="none" strike="noStrike" dirty="0">
                          <a:effectLst/>
                        </a:rPr>
                        <a:t>10:45</a:t>
                      </a:r>
                      <a:endParaRPr lang="en-US" sz="1200" b="0" i="0" u="none" strike="noStrike" dirty="0">
                        <a:solidFill>
                          <a:srgbClr val="000000"/>
                        </a:solidFill>
                        <a:effectLst/>
                        <a:latin typeface="Arial" panose="020B0604020202020204" pitchFamily="34" charset="0"/>
                      </a:endParaRPr>
                    </a:p>
                  </a:txBody>
                  <a:tcPr marL="124691" marR="6927" marT="6927" marB="0" anchor="ctr"/>
                </a:tc>
                <a:extLst>
                  <a:ext uri="{0D108BD9-81ED-4DB2-BD59-A6C34878D82A}">
                    <a16:rowId xmlns:a16="http://schemas.microsoft.com/office/drawing/2014/main" val="757136736"/>
                  </a:ext>
                </a:extLst>
              </a:tr>
            </a:tbl>
          </a:graphicData>
        </a:graphic>
      </p:graphicFrame>
      <p:sp>
        <p:nvSpPr>
          <p:cNvPr id="15" name="TextBox 14">
            <a:extLst>
              <a:ext uri="{FF2B5EF4-FFF2-40B4-BE49-F238E27FC236}">
                <a16:creationId xmlns:a16="http://schemas.microsoft.com/office/drawing/2014/main" id="{7DC6FF48-431C-699E-7405-54C7F32594A8}"/>
              </a:ext>
            </a:extLst>
          </p:cNvPr>
          <p:cNvSpPr txBox="1"/>
          <p:nvPr/>
        </p:nvSpPr>
        <p:spPr>
          <a:xfrm>
            <a:off x="457201" y="5674901"/>
            <a:ext cx="3281664" cy="276999"/>
          </a:xfrm>
          <a:prstGeom prst="rect">
            <a:avLst/>
          </a:prstGeom>
          <a:noFill/>
        </p:spPr>
        <p:txBody>
          <a:bodyPr wrap="square">
            <a:spAutoFit/>
          </a:bodyPr>
          <a:lstStyle/>
          <a:p>
            <a:pPr marL="0" marR="0">
              <a:spcBef>
                <a:spcPts val="600"/>
              </a:spcBef>
              <a:spcAft>
                <a:spcPts val="0"/>
              </a:spcAft>
              <a:tabLst>
                <a:tab pos="457200" algn="l"/>
              </a:tabLst>
            </a:pPr>
            <a:r>
              <a:rPr lang="en-US" sz="1200" b="1" dirty="0">
                <a:effectLst/>
                <a:ea typeface="Times New Roman" panose="02020603050405020304" pitchFamily="18" charset="0"/>
                <a:cs typeface="Times New Roman" panose="02020603050405020304" pitchFamily="18" charset="0"/>
              </a:rPr>
              <a:t>Evacuation times defined in model</a:t>
            </a:r>
            <a:endParaRPr lang="en-US" sz="1200" dirty="0">
              <a:effectLst/>
              <a:ea typeface="Calibri" panose="020F0502020204030204" pitchFamily="34" charset="0"/>
            </a:endParaRPr>
          </a:p>
        </p:txBody>
      </p:sp>
      <p:sp>
        <p:nvSpPr>
          <p:cNvPr id="16" name="TextBox 15">
            <a:extLst>
              <a:ext uri="{FF2B5EF4-FFF2-40B4-BE49-F238E27FC236}">
                <a16:creationId xmlns:a16="http://schemas.microsoft.com/office/drawing/2014/main" id="{73023468-3773-A686-D22D-B99C4C067A7E}"/>
              </a:ext>
            </a:extLst>
          </p:cNvPr>
          <p:cNvSpPr txBox="1"/>
          <p:nvPr/>
        </p:nvSpPr>
        <p:spPr>
          <a:xfrm>
            <a:off x="4164999" y="4742368"/>
            <a:ext cx="4583573" cy="276999"/>
          </a:xfrm>
          <a:prstGeom prst="rect">
            <a:avLst/>
          </a:prstGeom>
          <a:noFill/>
        </p:spPr>
        <p:txBody>
          <a:bodyPr wrap="square">
            <a:spAutoFit/>
          </a:bodyPr>
          <a:lstStyle/>
          <a:p>
            <a:pPr marL="0" marR="0">
              <a:spcBef>
                <a:spcPts val="600"/>
              </a:spcBef>
              <a:spcAft>
                <a:spcPts val="0"/>
              </a:spcAft>
              <a:tabLst>
                <a:tab pos="457200" algn="l"/>
              </a:tabLst>
            </a:pPr>
            <a:r>
              <a:rPr lang="en-US" sz="1200" b="1" dirty="0">
                <a:effectLst/>
                <a:ea typeface="Times New Roman" panose="02020603050405020304" pitchFamily="18" charset="0"/>
                <a:cs typeface="Times New Roman" panose="02020603050405020304" pitchFamily="18" charset="0"/>
              </a:rPr>
              <a:t>Early-phase cohorts used in model</a:t>
            </a:r>
            <a:endParaRPr lang="en-US" sz="900" dirty="0">
              <a:effectLst/>
              <a:ea typeface="Calibri" panose="020F0502020204030204" pitchFamily="34" charset="0"/>
            </a:endParaRPr>
          </a:p>
        </p:txBody>
      </p:sp>
    </p:spTree>
    <p:extLst>
      <p:ext uri="{BB962C8B-B14F-4D97-AF65-F5344CB8AC3E}">
        <p14:creationId xmlns:p14="http://schemas.microsoft.com/office/powerpoint/2010/main" val="16454198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lain.potx" id="{F704CE28-CEEB-46CD-B182-883C984BA659}" vid="{AE4EF38E-CC31-4BAC-8788-83CB21FD5C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E9163139467C943967F8C87CBAE1528" ma:contentTypeVersion="12" ma:contentTypeDescription="Create a new document." ma:contentTypeScope="" ma:versionID="70e2ae92342605cddedc30f00228e852">
  <xsd:schema xmlns:xsd="http://www.w3.org/2001/XMLSchema" xmlns:xs="http://www.w3.org/2001/XMLSchema" xmlns:p="http://schemas.microsoft.com/office/2006/metadata/properties" xmlns:ns2="6377376a-6795-44c1-af99-60b1f09d6f5f" xmlns:ns3="13144ec3-82fc-4be7-9a70-45b094fb99b4" targetNamespace="http://schemas.microsoft.com/office/2006/metadata/properties" ma:root="true" ma:fieldsID="f7314cb3c70bffade3d867efd8aefb76" ns2:_="" ns3:_="">
    <xsd:import namespace="6377376a-6795-44c1-af99-60b1f09d6f5f"/>
    <xsd:import namespace="13144ec3-82fc-4be7-9a70-45b094fb99b4"/>
    <xsd:element name="properties">
      <xsd:complexType>
        <xsd:sequence>
          <xsd:element name="documentManagement">
            <xsd:complexType>
              <xsd:all>
                <xsd:element ref="ns2:MediaServiceMetadata" minOccurs="0"/>
                <xsd:element ref="ns2:MediaServiceFastMetadata" minOccurs="0"/>
                <xsd:element ref="ns3:TaxKeywordTaxHTField" minOccurs="0"/>
                <xsd:element ref="ns3:TaxCatchAll"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77376a-6795-44c1-af99-60b1f09d6f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144ec3-82fc-4be7-9a70-45b094fb99b4"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Enterprise Keywords" ma:fieldId="{23f27201-bee3-471e-b2e7-b64fd8b7ca38}" ma:taxonomyMulti="true" ma:sspId="b36f26c1-4773-4e55-850a-517a34df1278" ma:termSetId="00000000-0000-0000-0000-000000000000" ma:anchorId="00000000-0000-0000-0000-000000000000" ma:open="true" ma:isKeyword="true">
      <xsd:complexType>
        <xsd:sequence>
          <xsd:element ref="pc:Terms" minOccurs="0" maxOccurs="1"/>
        </xsd:sequence>
      </xsd:complexType>
    </xsd:element>
    <xsd:element name="TaxCatchAll" ma:index="12" nillable="true" ma:displayName="Taxonomy Catch All Column" ma:hidden="true" ma:list="{860fcf20-3dde-446f-aa78-74074bee8dda}" ma:internalName="TaxCatchAll" ma:showField="CatchAllData" ma:web="13144ec3-82fc-4be7-9a70-45b094fb99b4">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13144ec3-82fc-4be7-9a70-45b094fb99b4">
      <Terms xmlns="http://schemas.microsoft.com/office/infopath/2007/PartnerControls"/>
    </TaxKeywordTaxHTField>
    <TaxCatchAll xmlns="13144ec3-82fc-4be7-9a70-45b094fb99b4"/>
  </documentManagement>
</p:properties>
</file>

<file path=customXml/itemProps1.xml><?xml version="1.0" encoding="utf-8"?>
<ds:datastoreItem xmlns:ds="http://schemas.openxmlformats.org/officeDocument/2006/customXml" ds:itemID="{4DD0A703-3D2D-4CAB-B7DA-C9302DA89051}">
  <ds:schemaRefs>
    <ds:schemaRef ds:uri="http://schemas.microsoft.com/sharepoint/v3/contenttype/forms"/>
  </ds:schemaRefs>
</ds:datastoreItem>
</file>

<file path=customXml/itemProps2.xml><?xml version="1.0" encoding="utf-8"?>
<ds:datastoreItem xmlns:ds="http://schemas.openxmlformats.org/officeDocument/2006/customXml" ds:itemID="{0042D5CB-3EAF-41C0-9A5E-4A3FBFE6B4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77376a-6795-44c1-af99-60b1f09d6f5f"/>
    <ds:schemaRef ds:uri="13144ec3-82fc-4be7-9a70-45b094fb99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E35FF44-E873-4D4F-A50E-26C8A09CCC8F}">
  <ds:schemaRefs>
    <ds:schemaRef ds:uri="http://schemas.microsoft.com/office/2006/metadata/properties"/>
    <ds:schemaRef ds:uri="http://schemas.microsoft.com/office/infopath/2007/PartnerControls"/>
    <ds:schemaRef ds:uri="13144ec3-82fc-4be7-9a70-45b094fb99b4"/>
  </ds:schemaRefs>
</ds:datastoreItem>
</file>

<file path=docMetadata/LabelInfo.xml><?xml version="1.0" encoding="utf-8"?>
<clbl:labelList xmlns:clbl="http://schemas.microsoft.com/office/2020/mipLabelMetadata">
  <clbl:label id="{e8d01475-c3b5-436a-a065-5def4c64f52e}" enabled="0" method="" siteId="{e8d01475-c3b5-436a-a065-5def4c64f52e}" removed="1"/>
</clbl:labelList>
</file>

<file path=docProps/app.xml><?xml version="1.0" encoding="utf-8"?>
<Properties xmlns="http://schemas.openxmlformats.org/officeDocument/2006/extended-properties" xmlns:vt="http://schemas.openxmlformats.org/officeDocument/2006/docPropsVTypes">
  <Template>presentation-2</Template>
  <TotalTime>425</TotalTime>
  <Words>4100</Words>
  <Application>Microsoft Office PowerPoint</Application>
  <PresentationFormat>On-screen Show (4:3)</PresentationFormat>
  <Paragraphs>1012</Paragraphs>
  <Slides>29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Arial Bold</vt:lpstr>
      <vt:lpstr>Calibri</vt:lpstr>
      <vt:lpstr>Symbol</vt:lpstr>
      <vt:lpstr>Office Theme</vt:lpstr>
      <vt:lpstr>Overview of U.S. NRC Level 3 PRA Project Offsite Consequence Analysis Reactor At-Power Level 3 PRA for Internal Events and Floods </vt:lpstr>
      <vt:lpstr>NRC Site Level 3 PRA </vt:lpstr>
      <vt:lpstr>NRC Site Level 3 PRA</vt:lpstr>
      <vt:lpstr>Documentation of MACCS Input Parameters</vt:lpstr>
      <vt:lpstr>Site Characteristics</vt:lpstr>
      <vt:lpstr>Release Categories Source: NRC 2022f</vt:lpstr>
      <vt:lpstr>Source Terms Source: NRC 2022f</vt:lpstr>
      <vt:lpstr>Meteorology</vt:lpstr>
      <vt:lpstr>Evacuation Model</vt:lpstr>
      <vt:lpstr>Tabulated Consequence Measures </vt:lpstr>
      <vt:lpstr>Treatment of Uncertainty</vt:lpstr>
      <vt:lpstr>Impact of Weather Year Selection</vt:lpstr>
      <vt:lpstr>Mean Size of Population Receiving Individual Early Phase Total Effective Dose Levels</vt:lpstr>
      <vt:lpstr>Collective Dose Within 50 Miles by Cohort</vt:lpstr>
      <vt:lpstr>Individual Peak Total Effective Dose</vt:lpstr>
      <vt:lpstr>Total Latent Fatalities</vt:lpstr>
      <vt:lpstr>Individual Latent Fatality Risk</vt:lpstr>
      <vt:lpstr>Individual Latent Fatality Risk Source Term Magnitude</vt:lpstr>
      <vt:lpstr>Individual Latent Fatality Risk  Warning Time</vt:lpstr>
      <vt:lpstr>Early Health Effects</vt:lpstr>
      <vt:lpstr>Early Health Effects  Sensitivity Analyses</vt:lpstr>
      <vt:lpstr>Land Contamination</vt:lpstr>
      <vt:lpstr>Affected Population</vt:lpstr>
      <vt:lpstr>Economic Consequences</vt:lpstr>
      <vt:lpstr>Economic Consequences</vt:lpstr>
      <vt:lpstr>Summary Dose and Health Effects</vt:lpstr>
      <vt:lpstr>Summary Land Contamination, Affected Population, and Economic Consequences</vt:lpstr>
      <vt:lpstr>PowerPoint Presentation</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U.S. NRC Level 3 PRA Project Offsite Consequence Analysis Reactor At-Power Level 3 PRA for Internal Events and Floods </dc:title>
  <dc:creator>Compton, Keith</dc:creator>
  <cp:lastModifiedBy>Compton, Keith</cp:lastModifiedBy>
  <cp:revision>3</cp:revision>
  <dcterms:created xsi:type="dcterms:W3CDTF">2022-09-16T13:29:18Z</dcterms:created>
  <dcterms:modified xsi:type="dcterms:W3CDTF">2022-09-16T21:40:46Z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0x010100AE9163139467C943967F8C87CBAE1528</vt:lpwstr>
  </property>
  <property fmtid="{D5CDD505-2E9C-101B-9397-08002B2CF9AE}" pid="3" name="Order">
    <vt:r8>8800</vt:r8>
  </property>
</Properties>
</file>